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Layouts/slideLayout15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slideLayouts/slideLayout161.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Default Extension="gif" ContentType="image/gif"/>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wmf" ContentType="image/x-wmf"/>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685" r:id="rId2"/>
    <p:sldMasterId id="2147483686" r:id="rId3"/>
    <p:sldMasterId id="2147483698" r:id="rId4"/>
    <p:sldMasterId id="2147483700" r:id="rId5"/>
    <p:sldMasterId id="2147483702" r:id="rId6"/>
    <p:sldMasterId id="2147483706" r:id="rId7"/>
    <p:sldMasterId id="2147483708" r:id="rId8"/>
    <p:sldMasterId id="2147483716" r:id="rId9"/>
    <p:sldMasterId id="2147483720" r:id="rId10"/>
    <p:sldMasterId id="2147483728" r:id="rId11"/>
    <p:sldMasterId id="2147483730" r:id="rId12"/>
    <p:sldMasterId id="2147483732" r:id="rId13"/>
    <p:sldMasterId id="2147483734" r:id="rId14"/>
    <p:sldMasterId id="2147483738" r:id="rId15"/>
  </p:sldMasterIdLst>
  <p:sldIdLst>
    <p:sldId id="257" r:id="rId16"/>
    <p:sldId id="258" r:id="rId17"/>
    <p:sldId id="285" r:id="rId18"/>
    <p:sldId id="286" r:id="rId19"/>
    <p:sldId id="291" r:id="rId20"/>
    <p:sldId id="292" r:id="rId21"/>
    <p:sldId id="263" r:id="rId22"/>
    <p:sldId id="270" r:id="rId23"/>
    <p:sldId id="271" r:id="rId24"/>
    <p:sldId id="272" r:id="rId25"/>
    <p:sldId id="273" r:id="rId26"/>
    <p:sldId id="274" r:id="rId27"/>
    <p:sldId id="275" r:id="rId28"/>
    <p:sldId id="259" r:id="rId29"/>
    <p:sldId id="260" r:id="rId30"/>
    <p:sldId id="261" r:id="rId31"/>
    <p:sldId id="280" r:id="rId32"/>
    <p:sldId id="279" r:id="rId33"/>
    <p:sldId id="281" r:id="rId34"/>
    <p:sldId id="287" r:id="rId35"/>
    <p:sldId id="288" r:id="rId36"/>
    <p:sldId id="264" r:id="rId37"/>
    <p:sldId id="262" r:id="rId38"/>
    <p:sldId id="265" r:id="rId39"/>
    <p:sldId id="266" r:id="rId40"/>
    <p:sldId id="282" r:id="rId41"/>
    <p:sldId id="283" r:id="rId42"/>
    <p:sldId id="267" r:id="rId43"/>
    <p:sldId id="289" r:id="rId44"/>
    <p:sldId id="284" r:id="rId45"/>
    <p:sldId id="268" r:id="rId46"/>
    <p:sldId id="269" r:id="rId47"/>
    <p:sldId id="290" r:id="rId48"/>
    <p:sldId id="276" r:id="rId49"/>
    <p:sldId id="277" r:id="rId50"/>
    <p:sldId id="278" r:id="rId51"/>
  </p:sldIdLst>
  <p:sldSz cx="9144000" cy="6858000" type="screen4x3"/>
  <p:notesSz cx="6858000" cy="9144000"/>
  <p:defaultTextStyle>
    <a:defPPr>
      <a:defRPr lang="tr-TR"/>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66FF"/>
    <a:srgbClr val="993300"/>
    <a:srgbClr val="FB5151"/>
    <a:srgbClr val="59ECF3"/>
    <a:srgbClr val="00FFFF"/>
    <a:srgbClr val="FF3300"/>
    <a:srgbClr val="33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28" autoAdjust="0"/>
    <p:restoredTop sz="94660"/>
  </p:normalViewPr>
  <p:slideViewPr>
    <p:cSldViewPr>
      <p:cViewPr varScale="1">
        <p:scale>
          <a:sx n="68" d="100"/>
          <a:sy n="68" d="100"/>
        </p:scale>
        <p:origin x="-145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gradFill rotWithShape="0">
          <a:gsLst>
            <a:gs pos="0">
              <a:schemeClr val="bg1"/>
            </a:gs>
            <a:gs pos="100000">
              <a:schemeClr val="bg1">
                <a:gamma/>
                <a:shade val="48627"/>
                <a:invGamma/>
              </a:schemeClr>
            </a:gs>
          </a:gsLst>
          <a:lin ang="2700000" scaled="1"/>
        </a:gradFill>
        <a:effectLst/>
      </p:bgPr>
    </p:bg>
    <p:spTree>
      <p:nvGrpSpPr>
        <p:cNvPr id="1" name=""/>
        <p:cNvGrpSpPr/>
        <p:nvPr/>
      </p:nvGrpSpPr>
      <p:grpSpPr>
        <a:xfrm>
          <a:off x="0" y="0"/>
          <a:ext cx="0" cy="0"/>
          <a:chOff x="0" y="0"/>
          <a:chExt cx="0" cy="0"/>
        </a:xfrm>
      </p:grpSpPr>
      <p:grpSp>
        <p:nvGrpSpPr>
          <p:cNvPr id="39938" name="Group 2"/>
          <p:cNvGrpSpPr>
            <a:grpSpLocks/>
          </p:cNvGrpSpPr>
          <p:nvPr/>
        </p:nvGrpSpPr>
        <p:grpSpPr bwMode="auto">
          <a:xfrm>
            <a:off x="-498475" y="1311275"/>
            <a:ext cx="10429875" cy="5908675"/>
            <a:chOff x="-313" y="824"/>
            <a:chExt cx="6570" cy="3722"/>
          </a:xfrm>
        </p:grpSpPr>
        <p:sp>
          <p:nvSpPr>
            <p:cNvPr id="39939"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endParaRPr lang="tr-TR"/>
            </a:p>
          </p:txBody>
        </p:sp>
        <p:sp>
          <p:nvSpPr>
            <p:cNvPr id="39940"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endParaRPr lang="tr-TR"/>
            </a:p>
          </p:txBody>
        </p:sp>
        <p:sp>
          <p:nvSpPr>
            <p:cNvPr id="39941"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endParaRPr lang="tr-TR"/>
            </a:p>
          </p:txBody>
        </p:sp>
        <p:sp>
          <p:nvSpPr>
            <p:cNvPr id="39942"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endParaRPr lang="tr-TR"/>
            </a:p>
          </p:txBody>
        </p:sp>
        <p:sp>
          <p:nvSpPr>
            <p:cNvPr id="39943"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endParaRPr lang="tr-TR"/>
            </a:p>
          </p:txBody>
        </p:sp>
        <p:sp>
          <p:nvSpPr>
            <p:cNvPr id="39944"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endParaRPr lang="tr-TR"/>
            </a:p>
          </p:txBody>
        </p:sp>
        <p:sp>
          <p:nvSpPr>
            <p:cNvPr id="39945"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endParaRPr lang="tr-TR"/>
            </a:p>
          </p:txBody>
        </p:sp>
        <p:sp>
          <p:nvSpPr>
            <p:cNvPr id="39946"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endParaRPr lang="tr-TR"/>
            </a:p>
          </p:txBody>
        </p:sp>
        <p:sp>
          <p:nvSpPr>
            <p:cNvPr id="39947"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endParaRPr lang="tr-TR"/>
            </a:p>
          </p:txBody>
        </p:sp>
        <p:sp>
          <p:nvSpPr>
            <p:cNvPr id="39948"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endParaRPr lang="tr-TR"/>
            </a:p>
          </p:txBody>
        </p:sp>
        <p:sp>
          <p:nvSpPr>
            <p:cNvPr id="39949"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endParaRPr lang="tr-TR"/>
            </a:p>
          </p:txBody>
        </p:sp>
        <p:sp>
          <p:nvSpPr>
            <p:cNvPr id="39950"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endParaRPr lang="tr-TR"/>
            </a:p>
          </p:txBody>
        </p:sp>
        <p:sp>
          <p:nvSpPr>
            <p:cNvPr id="39951"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endParaRPr lang="tr-TR"/>
            </a:p>
          </p:txBody>
        </p:sp>
        <p:sp>
          <p:nvSpPr>
            <p:cNvPr id="39952"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endParaRPr lang="tr-TR"/>
            </a:p>
          </p:txBody>
        </p:sp>
        <p:sp>
          <p:nvSpPr>
            <p:cNvPr id="39953" name="Rectangle 17"/>
            <p:cNvSpPr>
              <a:spLocks noChangeArrowheads="1"/>
            </p:cNvSpPr>
            <p:nvPr userDrawn="1"/>
          </p:nvSpPr>
          <p:spPr bwMode="hidden">
            <a:xfrm rot="18603245" flipV="1">
              <a:off x="4052" y="3504"/>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endParaRPr lang="tr-TR"/>
            </a:p>
          </p:txBody>
        </p:sp>
        <p:sp>
          <p:nvSpPr>
            <p:cNvPr id="39954"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endParaRPr lang="tr-TR"/>
            </a:p>
          </p:txBody>
        </p:sp>
        <p:sp>
          <p:nvSpPr>
            <p:cNvPr id="39955"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endParaRPr lang="tr-TR"/>
            </a:p>
          </p:txBody>
        </p:sp>
        <p:sp>
          <p:nvSpPr>
            <p:cNvPr id="39956"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endParaRPr lang="tr-TR"/>
            </a:p>
          </p:txBody>
        </p:sp>
        <p:sp>
          <p:nvSpPr>
            <p:cNvPr id="39957"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endParaRPr lang="tr-TR"/>
            </a:p>
          </p:txBody>
        </p:sp>
        <p:sp>
          <p:nvSpPr>
            <p:cNvPr id="39958"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endParaRPr lang="tr-TR"/>
            </a:p>
          </p:txBody>
        </p:sp>
        <p:sp>
          <p:nvSpPr>
            <p:cNvPr id="39959"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endParaRPr lang="tr-TR"/>
            </a:p>
          </p:txBody>
        </p:sp>
        <p:sp>
          <p:nvSpPr>
            <p:cNvPr id="39960"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endParaRPr lang="tr-TR"/>
            </a:p>
          </p:txBody>
        </p:sp>
        <p:sp>
          <p:nvSpPr>
            <p:cNvPr id="39961"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endParaRPr lang="tr-TR"/>
            </a:p>
          </p:txBody>
        </p:sp>
        <p:sp>
          <p:nvSpPr>
            <p:cNvPr id="39962"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endParaRPr lang="tr-TR"/>
            </a:p>
          </p:txBody>
        </p:sp>
        <p:sp>
          <p:nvSpPr>
            <p:cNvPr id="39963"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endParaRPr lang="tr-TR"/>
            </a:p>
          </p:txBody>
        </p:sp>
        <p:sp>
          <p:nvSpPr>
            <p:cNvPr id="39964"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endParaRPr lang="tr-TR"/>
            </a:p>
          </p:txBody>
        </p:sp>
        <p:sp>
          <p:nvSpPr>
            <p:cNvPr id="39965"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endParaRPr lang="tr-TR"/>
            </a:p>
          </p:txBody>
        </p:sp>
        <p:sp>
          <p:nvSpPr>
            <p:cNvPr id="39966"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endParaRPr lang="tr-TR"/>
            </a:p>
          </p:txBody>
        </p:sp>
        <p:sp>
          <p:nvSpPr>
            <p:cNvPr id="39967"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endParaRPr lang="tr-TR"/>
            </a:p>
          </p:txBody>
        </p:sp>
        <p:sp>
          <p:nvSpPr>
            <p:cNvPr id="39968"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endParaRPr lang="tr-TR"/>
            </a:p>
          </p:txBody>
        </p:sp>
        <p:sp>
          <p:nvSpPr>
            <p:cNvPr id="39969"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endParaRPr lang="tr-TR"/>
            </a:p>
          </p:txBody>
        </p:sp>
        <p:sp>
          <p:nvSpPr>
            <p:cNvPr id="39970"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endParaRPr lang="tr-TR"/>
            </a:p>
          </p:txBody>
        </p:sp>
        <p:sp>
          <p:nvSpPr>
            <p:cNvPr id="39971"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tr-TR"/>
            </a:p>
          </p:txBody>
        </p:sp>
        <p:sp>
          <p:nvSpPr>
            <p:cNvPr id="39972"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tr-TR"/>
            </a:p>
          </p:txBody>
        </p:sp>
        <p:sp>
          <p:nvSpPr>
            <p:cNvPr id="39973"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tr-TR"/>
            </a:p>
          </p:txBody>
        </p:sp>
        <p:sp>
          <p:nvSpPr>
            <p:cNvPr id="39974"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tr-TR"/>
            </a:p>
          </p:txBody>
        </p:sp>
        <p:sp>
          <p:nvSpPr>
            <p:cNvPr id="39975"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tr-TR"/>
            </a:p>
          </p:txBody>
        </p:sp>
        <p:sp>
          <p:nvSpPr>
            <p:cNvPr id="39976"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tr-TR"/>
            </a:p>
          </p:txBody>
        </p:sp>
        <p:sp>
          <p:nvSpPr>
            <p:cNvPr id="39977"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tr-TR"/>
            </a:p>
          </p:txBody>
        </p:sp>
        <p:sp>
          <p:nvSpPr>
            <p:cNvPr id="39978"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tr-TR"/>
            </a:p>
          </p:txBody>
        </p:sp>
        <p:sp>
          <p:nvSpPr>
            <p:cNvPr id="39979"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tr-TR"/>
            </a:p>
          </p:txBody>
        </p:sp>
        <p:sp>
          <p:nvSpPr>
            <p:cNvPr id="39980"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tr-TR"/>
            </a:p>
          </p:txBody>
        </p:sp>
        <p:sp>
          <p:nvSpPr>
            <p:cNvPr id="39981"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tr-TR"/>
            </a:p>
          </p:txBody>
        </p:sp>
        <p:sp>
          <p:nvSpPr>
            <p:cNvPr id="39982"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tr-TR"/>
            </a:p>
          </p:txBody>
        </p:sp>
        <p:sp>
          <p:nvSpPr>
            <p:cNvPr id="39983"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tr-TR"/>
            </a:p>
          </p:txBody>
        </p:sp>
        <p:sp>
          <p:nvSpPr>
            <p:cNvPr id="39984"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tr-TR"/>
            </a:p>
          </p:txBody>
        </p:sp>
        <p:sp>
          <p:nvSpPr>
            <p:cNvPr id="39985"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tr-TR"/>
            </a:p>
          </p:txBody>
        </p:sp>
        <p:sp>
          <p:nvSpPr>
            <p:cNvPr id="39986"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tr-TR"/>
            </a:p>
          </p:txBody>
        </p:sp>
        <p:sp>
          <p:nvSpPr>
            <p:cNvPr id="39987"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tr-TR"/>
            </a:p>
          </p:txBody>
        </p:sp>
        <p:sp>
          <p:nvSpPr>
            <p:cNvPr id="39988"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tr-TR"/>
            </a:p>
          </p:txBody>
        </p:sp>
        <p:sp>
          <p:nvSpPr>
            <p:cNvPr id="39989"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tr-TR"/>
            </a:p>
          </p:txBody>
        </p:sp>
        <p:sp>
          <p:nvSpPr>
            <p:cNvPr id="39990"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tr-TR"/>
            </a:p>
          </p:txBody>
        </p:sp>
        <p:sp>
          <p:nvSpPr>
            <p:cNvPr id="39991"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tr-TR"/>
            </a:p>
          </p:txBody>
        </p:sp>
        <p:sp>
          <p:nvSpPr>
            <p:cNvPr id="39992"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tr-TR"/>
            </a:p>
          </p:txBody>
        </p:sp>
        <p:sp>
          <p:nvSpPr>
            <p:cNvPr id="39993"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tr-TR"/>
            </a:p>
          </p:txBody>
        </p:sp>
        <p:sp>
          <p:nvSpPr>
            <p:cNvPr id="39994"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tr-TR"/>
            </a:p>
          </p:txBody>
        </p:sp>
        <p:sp>
          <p:nvSpPr>
            <p:cNvPr id="39995"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tr-TR"/>
            </a:p>
          </p:txBody>
        </p:sp>
        <p:sp>
          <p:nvSpPr>
            <p:cNvPr id="39996"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tr-TR"/>
            </a:p>
          </p:txBody>
        </p:sp>
        <p:sp>
          <p:nvSpPr>
            <p:cNvPr id="39997"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tr-TR"/>
            </a:p>
          </p:txBody>
        </p:sp>
        <p:sp>
          <p:nvSpPr>
            <p:cNvPr id="39998"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tr-TR"/>
            </a:p>
          </p:txBody>
        </p:sp>
        <p:sp>
          <p:nvSpPr>
            <p:cNvPr id="39999"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tr-TR"/>
            </a:p>
          </p:txBody>
        </p:sp>
        <p:sp>
          <p:nvSpPr>
            <p:cNvPr id="40000"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tr-TR"/>
            </a:p>
          </p:txBody>
        </p:sp>
        <p:sp>
          <p:nvSpPr>
            <p:cNvPr id="40001"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tr-TR"/>
            </a:p>
          </p:txBody>
        </p:sp>
        <p:sp>
          <p:nvSpPr>
            <p:cNvPr id="40002"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tr-TR"/>
            </a:p>
          </p:txBody>
        </p:sp>
        <p:sp>
          <p:nvSpPr>
            <p:cNvPr id="40003"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tr-TR"/>
            </a:p>
          </p:txBody>
        </p:sp>
        <p:sp>
          <p:nvSpPr>
            <p:cNvPr id="40004"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tr-TR"/>
            </a:p>
          </p:txBody>
        </p:sp>
        <p:sp>
          <p:nvSpPr>
            <p:cNvPr id="40005"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tr-TR"/>
            </a:p>
          </p:txBody>
        </p:sp>
        <p:sp>
          <p:nvSpPr>
            <p:cNvPr id="40006"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tr-TR"/>
            </a:p>
          </p:txBody>
        </p:sp>
        <p:sp>
          <p:nvSpPr>
            <p:cNvPr id="40007"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tr-TR"/>
            </a:p>
          </p:txBody>
        </p:sp>
        <p:sp>
          <p:nvSpPr>
            <p:cNvPr id="40008"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tr-TR"/>
            </a:p>
          </p:txBody>
        </p:sp>
        <p:sp>
          <p:nvSpPr>
            <p:cNvPr id="40009"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tr-TR"/>
            </a:p>
          </p:txBody>
        </p:sp>
        <p:sp>
          <p:nvSpPr>
            <p:cNvPr id="40010"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tr-TR"/>
            </a:p>
          </p:txBody>
        </p:sp>
        <p:sp>
          <p:nvSpPr>
            <p:cNvPr id="40011"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tr-TR"/>
            </a:p>
          </p:txBody>
        </p:sp>
        <p:sp>
          <p:nvSpPr>
            <p:cNvPr id="40012"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tr-TR"/>
            </a:p>
          </p:txBody>
        </p:sp>
        <p:sp>
          <p:nvSpPr>
            <p:cNvPr id="40013"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tr-TR"/>
            </a:p>
          </p:txBody>
        </p:sp>
        <p:sp>
          <p:nvSpPr>
            <p:cNvPr id="40014"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tr-TR"/>
            </a:p>
          </p:txBody>
        </p:sp>
        <p:sp>
          <p:nvSpPr>
            <p:cNvPr id="40015"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tr-TR"/>
            </a:p>
          </p:txBody>
        </p:sp>
        <p:sp>
          <p:nvSpPr>
            <p:cNvPr id="40016"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tr-TR"/>
            </a:p>
          </p:txBody>
        </p:sp>
        <p:sp>
          <p:nvSpPr>
            <p:cNvPr id="40017"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tr-TR"/>
            </a:p>
          </p:txBody>
        </p:sp>
        <p:sp>
          <p:nvSpPr>
            <p:cNvPr id="40018"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tr-TR"/>
            </a:p>
          </p:txBody>
        </p:sp>
        <p:sp>
          <p:nvSpPr>
            <p:cNvPr id="40019"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tr-TR"/>
            </a:p>
          </p:txBody>
        </p:sp>
        <p:sp>
          <p:nvSpPr>
            <p:cNvPr id="40020"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40021"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tr-TR"/>
            </a:p>
          </p:txBody>
        </p:sp>
        <p:sp>
          <p:nvSpPr>
            <p:cNvPr id="40022"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tr-TR"/>
            </a:p>
          </p:txBody>
        </p:sp>
        <p:sp>
          <p:nvSpPr>
            <p:cNvPr id="40023"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tr-TR"/>
            </a:p>
          </p:txBody>
        </p:sp>
        <p:sp>
          <p:nvSpPr>
            <p:cNvPr id="40024"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tr-TR"/>
            </a:p>
          </p:txBody>
        </p:sp>
        <p:sp>
          <p:nvSpPr>
            <p:cNvPr id="40025"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tr-TR"/>
            </a:p>
          </p:txBody>
        </p:sp>
        <p:sp>
          <p:nvSpPr>
            <p:cNvPr id="40026"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tr-TR"/>
            </a:p>
          </p:txBody>
        </p:sp>
        <p:sp>
          <p:nvSpPr>
            <p:cNvPr id="40027"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tr-TR"/>
            </a:p>
          </p:txBody>
        </p:sp>
        <p:sp>
          <p:nvSpPr>
            <p:cNvPr id="40028"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tr-TR"/>
            </a:p>
          </p:txBody>
        </p:sp>
        <p:sp>
          <p:nvSpPr>
            <p:cNvPr id="40029"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tr-TR"/>
            </a:p>
          </p:txBody>
        </p:sp>
        <p:sp>
          <p:nvSpPr>
            <p:cNvPr id="40030"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tr-TR"/>
            </a:p>
          </p:txBody>
        </p:sp>
        <p:sp>
          <p:nvSpPr>
            <p:cNvPr id="40031"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tr-TR"/>
            </a:p>
          </p:txBody>
        </p:sp>
        <p:sp>
          <p:nvSpPr>
            <p:cNvPr id="40032"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tr-TR"/>
            </a:p>
          </p:txBody>
        </p:sp>
        <p:sp>
          <p:nvSpPr>
            <p:cNvPr id="40033"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tr-TR"/>
            </a:p>
          </p:txBody>
        </p:sp>
        <p:sp>
          <p:nvSpPr>
            <p:cNvPr id="40034"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tr-TR"/>
            </a:p>
          </p:txBody>
        </p:sp>
        <p:sp>
          <p:nvSpPr>
            <p:cNvPr id="40035"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tr-TR"/>
            </a:p>
          </p:txBody>
        </p:sp>
        <p:sp>
          <p:nvSpPr>
            <p:cNvPr id="40036"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tr-TR"/>
            </a:p>
          </p:txBody>
        </p:sp>
        <p:sp>
          <p:nvSpPr>
            <p:cNvPr id="40037"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tr-TR"/>
            </a:p>
          </p:txBody>
        </p:sp>
        <p:sp>
          <p:nvSpPr>
            <p:cNvPr id="40038"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tr-TR"/>
            </a:p>
          </p:txBody>
        </p:sp>
        <p:sp>
          <p:nvSpPr>
            <p:cNvPr id="40039"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tr-TR"/>
            </a:p>
          </p:txBody>
        </p:sp>
        <p:sp>
          <p:nvSpPr>
            <p:cNvPr id="40040"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tr-TR"/>
            </a:p>
          </p:txBody>
        </p:sp>
        <p:sp>
          <p:nvSpPr>
            <p:cNvPr id="40041"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tr-TR"/>
            </a:p>
          </p:txBody>
        </p:sp>
        <p:sp>
          <p:nvSpPr>
            <p:cNvPr id="40042"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tr-TR"/>
            </a:p>
          </p:txBody>
        </p:sp>
        <p:sp>
          <p:nvSpPr>
            <p:cNvPr id="40043"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tr-TR"/>
            </a:p>
          </p:txBody>
        </p:sp>
        <p:sp>
          <p:nvSpPr>
            <p:cNvPr id="40044"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tr-TR"/>
            </a:p>
          </p:txBody>
        </p:sp>
        <p:sp>
          <p:nvSpPr>
            <p:cNvPr id="40045"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tr-TR"/>
            </a:p>
          </p:txBody>
        </p:sp>
        <p:sp>
          <p:nvSpPr>
            <p:cNvPr id="40046"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tr-TR"/>
            </a:p>
          </p:txBody>
        </p:sp>
        <p:sp>
          <p:nvSpPr>
            <p:cNvPr id="40047"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tr-TR"/>
            </a:p>
          </p:txBody>
        </p:sp>
        <p:sp>
          <p:nvSpPr>
            <p:cNvPr id="40048"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tr-TR"/>
            </a:p>
          </p:txBody>
        </p:sp>
        <p:sp>
          <p:nvSpPr>
            <p:cNvPr id="40049"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tr-TR"/>
            </a:p>
          </p:txBody>
        </p:sp>
        <p:sp>
          <p:nvSpPr>
            <p:cNvPr id="40050"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tr-TR"/>
            </a:p>
          </p:txBody>
        </p:sp>
        <p:sp>
          <p:nvSpPr>
            <p:cNvPr id="40051"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tr-TR"/>
            </a:p>
          </p:txBody>
        </p:sp>
        <p:sp>
          <p:nvSpPr>
            <p:cNvPr id="40052"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tr-TR"/>
            </a:p>
          </p:txBody>
        </p:sp>
        <p:sp>
          <p:nvSpPr>
            <p:cNvPr id="40053"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tr-TR"/>
            </a:p>
          </p:txBody>
        </p:sp>
        <p:sp>
          <p:nvSpPr>
            <p:cNvPr id="40054"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tr-TR"/>
            </a:p>
          </p:txBody>
        </p:sp>
        <p:sp>
          <p:nvSpPr>
            <p:cNvPr id="40055"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tr-TR"/>
            </a:p>
          </p:txBody>
        </p:sp>
        <p:sp>
          <p:nvSpPr>
            <p:cNvPr id="40056"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40057"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40058"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40059"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tr-TR"/>
            </a:p>
          </p:txBody>
        </p:sp>
        <p:sp>
          <p:nvSpPr>
            <p:cNvPr id="40060"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tr-TR"/>
            </a:p>
          </p:txBody>
        </p:sp>
        <p:sp>
          <p:nvSpPr>
            <p:cNvPr id="40061"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tr-TR"/>
            </a:p>
          </p:txBody>
        </p:sp>
        <p:sp>
          <p:nvSpPr>
            <p:cNvPr id="40062"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tr-TR"/>
            </a:p>
          </p:txBody>
        </p:sp>
        <p:sp>
          <p:nvSpPr>
            <p:cNvPr id="40063"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tr-TR"/>
            </a:p>
          </p:txBody>
        </p:sp>
        <p:sp>
          <p:nvSpPr>
            <p:cNvPr id="40064"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tr-TR"/>
            </a:p>
          </p:txBody>
        </p:sp>
        <p:sp>
          <p:nvSpPr>
            <p:cNvPr id="40065"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tr-TR"/>
            </a:p>
          </p:txBody>
        </p:sp>
        <p:sp>
          <p:nvSpPr>
            <p:cNvPr id="40066"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40067"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40068"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40069"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40070"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40071"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40072"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40073"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tr-TR"/>
            </a:p>
          </p:txBody>
        </p:sp>
        <p:sp>
          <p:nvSpPr>
            <p:cNvPr id="40074"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tr-TR"/>
            </a:p>
          </p:txBody>
        </p:sp>
        <p:sp>
          <p:nvSpPr>
            <p:cNvPr id="40075"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tr-TR"/>
            </a:p>
          </p:txBody>
        </p:sp>
        <p:sp>
          <p:nvSpPr>
            <p:cNvPr id="40076"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tr-TR"/>
            </a:p>
          </p:txBody>
        </p:sp>
        <p:sp>
          <p:nvSpPr>
            <p:cNvPr id="40077"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tr-TR"/>
            </a:p>
          </p:txBody>
        </p:sp>
        <p:sp>
          <p:nvSpPr>
            <p:cNvPr id="40078"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tr-TR"/>
            </a:p>
          </p:txBody>
        </p:sp>
        <p:sp>
          <p:nvSpPr>
            <p:cNvPr id="40079"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tr-TR"/>
            </a:p>
          </p:txBody>
        </p:sp>
        <p:sp>
          <p:nvSpPr>
            <p:cNvPr id="40080"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tr-TR"/>
            </a:p>
          </p:txBody>
        </p:sp>
        <p:sp>
          <p:nvSpPr>
            <p:cNvPr id="40081"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tr-TR"/>
            </a:p>
          </p:txBody>
        </p:sp>
        <p:sp>
          <p:nvSpPr>
            <p:cNvPr id="40082"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tr-TR"/>
            </a:p>
          </p:txBody>
        </p:sp>
        <p:sp>
          <p:nvSpPr>
            <p:cNvPr id="40083"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tr-TR"/>
            </a:p>
          </p:txBody>
        </p:sp>
        <p:sp>
          <p:nvSpPr>
            <p:cNvPr id="40084"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tr-TR"/>
            </a:p>
          </p:txBody>
        </p:sp>
        <p:sp>
          <p:nvSpPr>
            <p:cNvPr id="40085"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40086"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tr-TR"/>
            </a:p>
          </p:txBody>
        </p:sp>
        <p:sp>
          <p:nvSpPr>
            <p:cNvPr id="40087"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tr-TR"/>
            </a:p>
          </p:txBody>
        </p:sp>
        <p:sp>
          <p:nvSpPr>
            <p:cNvPr id="40088"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40089"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40090"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40091"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40092"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40093"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40094"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40095"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40096"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40097"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40098"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40099"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40100"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40101"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40102"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40103"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40104"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tr-TR"/>
            </a:p>
          </p:txBody>
        </p:sp>
        <p:sp>
          <p:nvSpPr>
            <p:cNvPr id="40105"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tr-TR"/>
            </a:p>
          </p:txBody>
        </p:sp>
        <p:sp>
          <p:nvSpPr>
            <p:cNvPr id="40106"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tr-TR"/>
            </a:p>
          </p:txBody>
        </p:sp>
        <p:sp>
          <p:nvSpPr>
            <p:cNvPr id="40107"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tr-TR"/>
            </a:p>
          </p:txBody>
        </p:sp>
        <p:sp>
          <p:nvSpPr>
            <p:cNvPr id="40108"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40109"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40110"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40111"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40112"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40113"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40114"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40115"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40116"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40117"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tr-TR"/>
            </a:p>
          </p:txBody>
        </p:sp>
        <p:sp>
          <p:nvSpPr>
            <p:cNvPr id="40118"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tr-TR"/>
            </a:p>
          </p:txBody>
        </p:sp>
        <p:sp>
          <p:nvSpPr>
            <p:cNvPr id="40119"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tr-TR"/>
            </a:p>
          </p:txBody>
        </p:sp>
        <p:sp>
          <p:nvSpPr>
            <p:cNvPr id="40120"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tr-TR"/>
            </a:p>
          </p:txBody>
        </p:sp>
        <p:sp>
          <p:nvSpPr>
            <p:cNvPr id="40121"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tr-TR"/>
            </a:p>
          </p:txBody>
        </p:sp>
        <p:sp>
          <p:nvSpPr>
            <p:cNvPr id="40122"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tr-TR"/>
            </a:p>
          </p:txBody>
        </p:sp>
        <p:sp>
          <p:nvSpPr>
            <p:cNvPr id="40123"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tr-TR"/>
            </a:p>
          </p:txBody>
        </p:sp>
        <p:sp>
          <p:nvSpPr>
            <p:cNvPr id="40124"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tr-TR"/>
            </a:p>
          </p:txBody>
        </p:sp>
        <p:sp>
          <p:nvSpPr>
            <p:cNvPr id="40125"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endParaRPr lang="tr-TR"/>
            </a:p>
          </p:txBody>
        </p:sp>
        <p:sp>
          <p:nvSpPr>
            <p:cNvPr id="40126"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tr-TR"/>
            </a:p>
          </p:txBody>
        </p:sp>
        <p:sp>
          <p:nvSpPr>
            <p:cNvPr id="40127"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tr-TR"/>
            </a:p>
          </p:txBody>
        </p:sp>
        <p:sp>
          <p:nvSpPr>
            <p:cNvPr id="40128"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tr-TR"/>
            </a:p>
          </p:txBody>
        </p:sp>
        <p:sp>
          <p:nvSpPr>
            <p:cNvPr id="40129"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tr-TR"/>
            </a:p>
          </p:txBody>
        </p:sp>
        <p:sp>
          <p:nvSpPr>
            <p:cNvPr id="40130"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tr-TR"/>
            </a:p>
          </p:txBody>
        </p:sp>
        <p:sp>
          <p:nvSpPr>
            <p:cNvPr id="40131"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tr-TR"/>
            </a:p>
          </p:txBody>
        </p:sp>
        <p:sp>
          <p:nvSpPr>
            <p:cNvPr id="40132"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tr-TR"/>
            </a:p>
          </p:txBody>
        </p:sp>
        <p:sp>
          <p:nvSpPr>
            <p:cNvPr id="40133"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tr-TR"/>
            </a:p>
          </p:txBody>
        </p:sp>
        <p:sp>
          <p:nvSpPr>
            <p:cNvPr id="40134"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tr-TR"/>
            </a:p>
          </p:txBody>
        </p:sp>
        <p:sp>
          <p:nvSpPr>
            <p:cNvPr id="40135"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tr-TR"/>
            </a:p>
          </p:txBody>
        </p:sp>
        <p:sp>
          <p:nvSpPr>
            <p:cNvPr id="40136"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tr-TR"/>
            </a:p>
          </p:txBody>
        </p:sp>
        <p:sp>
          <p:nvSpPr>
            <p:cNvPr id="40137"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tr-TR"/>
            </a:p>
          </p:txBody>
        </p:sp>
        <p:sp>
          <p:nvSpPr>
            <p:cNvPr id="40138"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tr-TR"/>
            </a:p>
          </p:txBody>
        </p:sp>
        <p:sp>
          <p:nvSpPr>
            <p:cNvPr id="40139"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tr-TR"/>
            </a:p>
          </p:txBody>
        </p:sp>
        <p:sp>
          <p:nvSpPr>
            <p:cNvPr id="40140"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tr-TR"/>
            </a:p>
          </p:txBody>
        </p:sp>
        <p:sp>
          <p:nvSpPr>
            <p:cNvPr id="40141"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tr-TR"/>
            </a:p>
          </p:txBody>
        </p:sp>
        <p:sp>
          <p:nvSpPr>
            <p:cNvPr id="40142"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tr-TR"/>
            </a:p>
          </p:txBody>
        </p:sp>
        <p:sp>
          <p:nvSpPr>
            <p:cNvPr id="40143"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tr-TR"/>
            </a:p>
          </p:txBody>
        </p:sp>
        <p:sp>
          <p:nvSpPr>
            <p:cNvPr id="40144"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tr-TR"/>
            </a:p>
          </p:txBody>
        </p:sp>
        <p:sp>
          <p:nvSpPr>
            <p:cNvPr id="40145"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tr-TR"/>
            </a:p>
          </p:txBody>
        </p:sp>
        <p:sp>
          <p:nvSpPr>
            <p:cNvPr id="40146"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tr-TR"/>
            </a:p>
          </p:txBody>
        </p:sp>
        <p:sp>
          <p:nvSpPr>
            <p:cNvPr id="40147"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endParaRPr lang="tr-TR"/>
            </a:p>
          </p:txBody>
        </p:sp>
        <p:sp>
          <p:nvSpPr>
            <p:cNvPr id="40148"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endParaRPr lang="tr-TR"/>
            </a:p>
          </p:txBody>
        </p:sp>
        <p:sp>
          <p:nvSpPr>
            <p:cNvPr id="40149"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tr-TR"/>
            </a:p>
          </p:txBody>
        </p:sp>
        <p:sp>
          <p:nvSpPr>
            <p:cNvPr id="40150"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tr-TR"/>
            </a:p>
          </p:txBody>
        </p:sp>
        <p:sp>
          <p:nvSpPr>
            <p:cNvPr id="40151"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tr-TR"/>
            </a:p>
          </p:txBody>
        </p:sp>
        <p:sp>
          <p:nvSpPr>
            <p:cNvPr id="40152"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40153"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tr-TR"/>
            </a:p>
          </p:txBody>
        </p:sp>
      </p:grpSp>
      <p:sp>
        <p:nvSpPr>
          <p:cNvPr id="40154"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r>
              <a:rPr lang="tr-TR"/>
              <a:t>Asıl başlık stili için tıklatın</a:t>
            </a:r>
          </a:p>
        </p:txBody>
      </p:sp>
      <p:sp>
        <p:nvSpPr>
          <p:cNvPr id="40155"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40156" name="Rectangle 220"/>
          <p:cNvSpPr>
            <a:spLocks noGrp="1" noChangeArrowheads="1"/>
          </p:cNvSpPr>
          <p:nvPr>
            <p:ph type="dt" sz="quarter" idx="2"/>
          </p:nvPr>
        </p:nvSpPr>
        <p:spPr/>
        <p:txBody>
          <a:bodyPr/>
          <a:lstStyle>
            <a:lvl1pPr>
              <a:defRPr/>
            </a:lvl1pPr>
          </a:lstStyle>
          <a:p>
            <a:endParaRPr lang="tr-TR"/>
          </a:p>
        </p:txBody>
      </p:sp>
      <p:sp>
        <p:nvSpPr>
          <p:cNvPr id="40157" name="Rectangle 221"/>
          <p:cNvSpPr>
            <a:spLocks noGrp="1" noChangeArrowheads="1"/>
          </p:cNvSpPr>
          <p:nvPr>
            <p:ph type="ftr" sz="quarter" idx="3"/>
          </p:nvPr>
        </p:nvSpPr>
        <p:spPr>
          <a:xfrm>
            <a:off x="3124200" y="6248400"/>
            <a:ext cx="2895600" cy="457200"/>
          </a:xfrm>
        </p:spPr>
        <p:txBody>
          <a:bodyPr/>
          <a:lstStyle>
            <a:lvl1pPr>
              <a:defRPr/>
            </a:lvl1pPr>
          </a:lstStyle>
          <a:p>
            <a:endParaRPr lang="tr-TR"/>
          </a:p>
        </p:txBody>
      </p:sp>
      <p:sp>
        <p:nvSpPr>
          <p:cNvPr id="40158" name="Rectangle 222"/>
          <p:cNvSpPr>
            <a:spLocks noGrp="1" noChangeArrowheads="1"/>
          </p:cNvSpPr>
          <p:nvPr>
            <p:ph type="sldNum" sz="quarter" idx="4"/>
          </p:nvPr>
        </p:nvSpPr>
        <p:spPr/>
        <p:txBody>
          <a:bodyPr/>
          <a:lstStyle>
            <a:lvl1pPr>
              <a:defRPr/>
            </a:lvl1pPr>
          </a:lstStyle>
          <a:p>
            <a:fld id="{5A9B7F35-14B7-4DB0-A6C1-A09EC2567F5F}" type="slidenum">
              <a:rPr lang="tr-TR"/>
              <a:pPr/>
              <a:t>‹#›</a:t>
            </a:fld>
            <a:endParaRPr lang="tr-TR"/>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Slayt Numarası Yer Tutucusu"/>
          <p:cNvSpPr>
            <a:spLocks noGrp="1"/>
          </p:cNvSpPr>
          <p:nvPr>
            <p:ph type="sldNum" sz="quarter" idx="10"/>
          </p:nvPr>
        </p:nvSpPr>
        <p:spPr/>
        <p:txBody>
          <a:bodyPr/>
          <a:lstStyle>
            <a:lvl1pPr>
              <a:defRPr/>
            </a:lvl1pPr>
          </a:lstStyle>
          <a:p>
            <a:fld id="{DDB9162C-DB99-43AC-B66F-F0982937D5B9}" type="slidenum">
              <a:rPr lang="tr-TR"/>
              <a:pPr/>
              <a:t>‹#›</a:t>
            </a:fld>
            <a:endParaRPr lang="tr-TR"/>
          </a:p>
        </p:txBody>
      </p:sp>
      <p:sp>
        <p:nvSpPr>
          <p:cNvPr id="5" name="4 Veri Yer Tutucusu"/>
          <p:cNvSpPr>
            <a:spLocks noGrp="1"/>
          </p:cNvSpPr>
          <p:nvPr>
            <p:ph type="dt" sz="half" idx="11"/>
          </p:nvPr>
        </p:nvSpPr>
        <p:spPr/>
        <p:txBody>
          <a:bodyPr/>
          <a:lstStyle>
            <a:lvl1pPr>
              <a:defRPr/>
            </a:lvl1pPr>
          </a:lstStyle>
          <a:p>
            <a:endParaRPr lang="tr-TR"/>
          </a:p>
        </p:txBody>
      </p:sp>
      <p:sp>
        <p:nvSpPr>
          <p:cNvPr id="6" name="5 Altbilgi Yer Tutucusu"/>
          <p:cNvSpPr>
            <a:spLocks noGrp="1"/>
          </p:cNvSpPr>
          <p:nvPr>
            <p:ph type="ftr" sz="quarter" idx="12"/>
          </p:nvPr>
        </p:nvSpPr>
        <p:spPr/>
        <p:txBody>
          <a:bodyPr/>
          <a:lstStyle>
            <a:lvl1pPr>
              <a:defRPr/>
            </a:lvl1pPr>
          </a:lstStyle>
          <a:p>
            <a:endParaRPr lang="tr-TR"/>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72034" name="Group 2"/>
          <p:cNvGrpSpPr>
            <a:grpSpLocks/>
          </p:cNvGrpSpPr>
          <p:nvPr/>
        </p:nvGrpSpPr>
        <p:grpSpPr bwMode="auto">
          <a:xfrm>
            <a:off x="3800475" y="1789113"/>
            <a:ext cx="5340350" cy="5056187"/>
            <a:chOff x="2394" y="1127"/>
            <a:chExt cx="3364" cy="3185"/>
          </a:xfrm>
        </p:grpSpPr>
        <p:sp>
          <p:nvSpPr>
            <p:cNvPr id="17203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tr-TR"/>
            </a:p>
          </p:txBody>
        </p:sp>
        <p:sp>
          <p:nvSpPr>
            <p:cNvPr id="17203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tr-TR"/>
            </a:p>
          </p:txBody>
        </p:sp>
        <p:sp>
          <p:nvSpPr>
            <p:cNvPr id="17203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tr-TR"/>
            </a:p>
          </p:txBody>
        </p:sp>
        <p:sp>
          <p:nvSpPr>
            <p:cNvPr id="17203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tr-TR"/>
            </a:p>
          </p:txBody>
        </p:sp>
        <p:sp>
          <p:nvSpPr>
            <p:cNvPr id="17203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tr-TR"/>
            </a:p>
          </p:txBody>
        </p:sp>
        <p:sp>
          <p:nvSpPr>
            <p:cNvPr id="17204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tr-TR"/>
            </a:p>
          </p:txBody>
        </p:sp>
        <p:sp>
          <p:nvSpPr>
            <p:cNvPr id="17204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tr-TR"/>
            </a:p>
          </p:txBody>
        </p:sp>
        <p:sp>
          <p:nvSpPr>
            <p:cNvPr id="17204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tr-TR"/>
            </a:p>
          </p:txBody>
        </p:sp>
        <p:sp>
          <p:nvSpPr>
            <p:cNvPr id="17204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tr-TR"/>
            </a:p>
          </p:txBody>
        </p:sp>
        <p:sp>
          <p:nvSpPr>
            <p:cNvPr id="17204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tr-TR"/>
            </a:p>
          </p:txBody>
        </p:sp>
        <p:sp>
          <p:nvSpPr>
            <p:cNvPr id="17204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tr-TR"/>
            </a:p>
          </p:txBody>
        </p:sp>
        <p:sp>
          <p:nvSpPr>
            <p:cNvPr id="17204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endParaRPr lang="tr-TR"/>
            </a:p>
          </p:txBody>
        </p:sp>
        <p:sp>
          <p:nvSpPr>
            <p:cNvPr id="17204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tr-TR"/>
            </a:p>
          </p:txBody>
        </p:sp>
        <p:sp>
          <p:nvSpPr>
            <p:cNvPr id="17204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tr-TR"/>
            </a:p>
          </p:txBody>
        </p:sp>
        <p:sp>
          <p:nvSpPr>
            <p:cNvPr id="17204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tr-TR"/>
            </a:p>
          </p:txBody>
        </p:sp>
        <p:sp>
          <p:nvSpPr>
            <p:cNvPr id="17205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tr-TR"/>
            </a:p>
          </p:txBody>
        </p:sp>
        <p:sp>
          <p:nvSpPr>
            <p:cNvPr id="17205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tr-TR"/>
            </a:p>
          </p:txBody>
        </p:sp>
        <p:sp>
          <p:nvSpPr>
            <p:cNvPr id="17205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tr-TR"/>
            </a:p>
          </p:txBody>
        </p:sp>
        <p:sp>
          <p:nvSpPr>
            <p:cNvPr id="17205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tr-TR"/>
            </a:p>
          </p:txBody>
        </p:sp>
        <p:sp>
          <p:nvSpPr>
            <p:cNvPr id="17205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tr-TR"/>
            </a:p>
          </p:txBody>
        </p:sp>
        <p:sp>
          <p:nvSpPr>
            <p:cNvPr id="17205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tr-TR"/>
            </a:p>
          </p:txBody>
        </p:sp>
        <p:sp>
          <p:nvSpPr>
            <p:cNvPr id="17205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tr-TR"/>
            </a:p>
          </p:txBody>
        </p:sp>
        <p:sp>
          <p:nvSpPr>
            <p:cNvPr id="17205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tr-TR"/>
            </a:p>
          </p:txBody>
        </p:sp>
        <p:sp>
          <p:nvSpPr>
            <p:cNvPr id="17205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tr-TR"/>
            </a:p>
          </p:txBody>
        </p:sp>
        <p:sp>
          <p:nvSpPr>
            <p:cNvPr id="17205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endParaRPr lang="tr-TR"/>
            </a:p>
          </p:txBody>
        </p:sp>
        <p:sp>
          <p:nvSpPr>
            <p:cNvPr id="17206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tr-TR"/>
            </a:p>
          </p:txBody>
        </p:sp>
        <p:sp>
          <p:nvSpPr>
            <p:cNvPr id="17206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endParaRPr lang="tr-TR"/>
            </a:p>
          </p:txBody>
        </p:sp>
        <p:sp>
          <p:nvSpPr>
            <p:cNvPr id="17206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tr-TR"/>
            </a:p>
          </p:txBody>
        </p:sp>
        <p:sp>
          <p:nvSpPr>
            <p:cNvPr id="17206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tr-TR"/>
            </a:p>
          </p:txBody>
        </p:sp>
        <p:sp>
          <p:nvSpPr>
            <p:cNvPr id="17206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endParaRPr lang="tr-TR"/>
            </a:p>
          </p:txBody>
        </p:sp>
        <p:sp>
          <p:nvSpPr>
            <p:cNvPr id="17206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tr-TR"/>
            </a:p>
          </p:txBody>
        </p:sp>
        <p:sp>
          <p:nvSpPr>
            <p:cNvPr id="17206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tr-TR"/>
            </a:p>
          </p:txBody>
        </p:sp>
        <p:sp>
          <p:nvSpPr>
            <p:cNvPr id="17206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tr-TR"/>
            </a:p>
          </p:txBody>
        </p:sp>
        <p:sp>
          <p:nvSpPr>
            <p:cNvPr id="17206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tr-TR"/>
            </a:p>
          </p:txBody>
        </p:sp>
      </p:grpSp>
      <p:sp>
        <p:nvSpPr>
          <p:cNvPr id="172069" name="Rectangle 37"/>
          <p:cNvSpPr>
            <a:spLocks noGrp="1" noChangeArrowheads="1"/>
          </p:cNvSpPr>
          <p:nvPr>
            <p:ph type="dt" sz="half" idx="2"/>
          </p:nvPr>
        </p:nvSpPr>
        <p:spPr/>
        <p:txBody>
          <a:bodyPr/>
          <a:lstStyle>
            <a:lvl1pPr>
              <a:defRPr/>
            </a:lvl1pPr>
          </a:lstStyle>
          <a:p>
            <a:endParaRPr lang="tr-TR"/>
          </a:p>
        </p:txBody>
      </p:sp>
      <p:sp>
        <p:nvSpPr>
          <p:cNvPr id="172070" name="Rectangle 38"/>
          <p:cNvSpPr>
            <a:spLocks noGrp="1" noChangeArrowheads="1"/>
          </p:cNvSpPr>
          <p:nvPr>
            <p:ph type="ftr" sz="quarter" idx="3"/>
          </p:nvPr>
        </p:nvSpPr>
        <p:spPr/>
        <p:txBody>
          <a:bodyPr/>
          <a:lstStyle>
            <a:lvl1pPr>
              <a:defRPr/>
            </a:lvl1pPr>
          </a:lstStyle>
          <a:p>
            <a:endParaRPr lang="tr-TR"/>
          </a:p>
        </p:txBody>
      </p:sp>
      <p:sp>
        <p:nvSpPr>
          <p:cNvPr id="172071"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172072"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tr-TR"/>
              <a:t>Asıl başlık stili için tıklatın</a:t>
            </a:r>
          </a:p>
        </p:txBody>
      </p:sp>
      <p:sp>
        <p:nvSpPr>
          <p:cNvPr id="172073" name="Rectangle 41"/>
          <p:cNvSpPr>
            <a:spLocks noGrp="1" noChangeArrowheads="1"/>
          </p:cNvSpPr>
          <p:nvPr>
            <p:ph type="sldNum" sz="quarter" idx="4"/>
          </p:nvPr>
        </p:nvSpPr>
        <p:spPr/>
        <p:txBody>
          <a:bodyPr/>
          <a:lstStyle>
            <a:lvl1pPr>
              <a:defRPr/>
            </a:lvl1pPr>
          </a:lstStyle>
          <a:p>
            <a:fld id="{9CF18863-F444-4B90-ABDC-EF8B11FC2400}" type="slidenum">
              <a:rPr lang="tr-TR"/>
              <a:pPr/>
              <a:t>‹#›</a:t>
            </a:fld>
            <a:endParaRPr lang="tr-TR"/>
          </a:p>
        </p:txBody>
      </p:sp>
    </p:spTree>
  </p:cSld>
  <p:clrMapOvr>
    <a:masterClrMapping/>
  </p:clrMapOvr>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3E20A4A2-AC6C-48E9-BB5E-FE68FA978BE8}" type="slidenum">
              <a:rPr lang="tr-TR"/>
              <a:pPr/>
              <a:t>‹#›</a:t>
            </a:fld>
            <a:endParaRPr lang="tr-TR"/>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1EDE0666-884A-4E26-872B-D59004153469}" type="slidenum">
              <a:rPr lang="tr-TR"/>
              <a:pPr/>
              <a:t>‹#›</a:t>
            </a:fld>
            <a:endParaRPr lang="tr-TR"/>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490F4B95-7120-48A7-8415-D404A9884C1C}" type="slidenum">
              <a:rPr lang="tr-TR"/>
              <a:pPr/>
              <a:t>‹#›</a:t>
            </a:fld>
            <a:endParaRPr lang="tr-TR"/>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endParaRPr lang="tr-TR"/>
          </a:p>
        </p:txBody>
      </p:sp>
      <p:sp>
        <p:nvSpPr>
          <p:cNvPr id="8" name="7 Altbilgi Yer Tutucusu"/>
          <p:cNvSpPr>
            <a:spLocks noGrp="1"/>
          </p:cNvSpPr>
          <p:nvPr>
            <p:ph type="ftr" sz="quarter" idx="11"/>
          </p:nvPr>
        </p:nvSpPr>
        <p:spPr/>
        <p:txBody>
          <a:bodyPr/>
          <a:lstStyle>
            <a:lvl1pPr>
              <a:defRPr/>
            </a:lvl1pPr>
          </a:lstStyle>
          <a:p>
            <a:endParaRPr lang="tr-TR"/>
          </a:p>
        </p:txBody>
      </p:sp>
      <p:sp>
        <p:nvSpPr>
          <p:cNvPr id="9" name="8 Slayt Numarası Yer Tutucusu"/>
          <p:cNvSpPr>
            <a:spLocks noGrp="1"/>
          </p:cNvSpPr>
          <p:nvPr>
            <p:ph type="sldNum" sz="quarter" idx="12"/>
          </p:nvPr>
        </p:nvSpPr>
        <p:spPr/>
        <p:txBody>
          <a:bodyPr/>
          <a:lstStyle>
            <a:lvl1pPr>
              <a:defRPr/>
            </a:lvl1pPr>
          </a:lstStyle>
          <a:p>
            <a:fld id="{AE2AE60F-923B-4BE0-AB34-121AA149CB92}" type="slidenum">
              <a:rPr lang="tr-TR"/>
              <a:pPr/>
              <a:t>‹#›</a:t>
            </a:fld>
            <a:endParaRPr lang="tr-TR"/>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endParaRPr lang="tr-TR"/>
          </a:p>
        </p:txBody>
      </p:sp>
      <p:sp>
        <p:nvSpPr>
          <p:cNvPr id="4" name="3 Altbilgi Yer Tutucusu"/>
          <p:cNvSpPr>
            <a:spLocks noGrp="1"/>
          </p:cNvSpPr>
          <p:nvPr>
            <p:ph type="ftr" sz="quarter" idx="11"/>
          </p:nvPr>
        </p:nvSpPr>
        <p:spPr/>
        <p:txBody>
          <a:bodyPr/>
          <a:lstStyle>
            <a:lvl1pPr>
              <a:defRPr/>
            </a:lvl1pPr>
          </a:lstStyle>
          <a:p>
            <a:endParaRPr lang="tr-TR"/>
          </a:p>
        </p:txBody>
      </p:sp>
      <p:sp>
        <p:nvSpPr>
          <p:cNvPr id="5" name="4 Slayt Numarası Yer Tutucusu"/>
          <p:cNvSpPr>
            <a:spLocks noGrp="1"/>
          </p:cNvSpPr>
          <p:nvPr>
            <p:ph type="sldNum" sz="quarter" idx="12"/>
          </p:nvPr>
        </p:nvSpPr>
        <p:spPr/>
        <p:txBody>
          <a:bodyPr/>
          <a:lstStyle>
            <a:lvl1pPr>
              <a:defRPr/>
            </a:lvl1pPr>
          </a:lstStyle>
          <a:p>
            <a:fld id="{9B82CFDD-39AF-4187-9224-A645C8C11AAD}" type="slidenum">
              <a:rPr lang="tr-TR"/>
              <a:pPr/>
              <a:t>‹#›</a:t>
            </a:fld>
            <a:endParaRPr lang="tr-TR"/>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tr-TR"/>
          </a:p>
        </p:txBody>
      </p:sp>
      <p:sp>
        <p:nvSpPr>
          <p:cNvPr id="3" name="2 Altbilgi Yer Tutucusu"/>
          <p:cNvSpPr>
            <a:spLocks noGrp="1"/>
          </p:cNvSpPr>
          <p:nvPr>
            <p:ph type="ftr" sz="quarter" idx="11"/>
          </p:nvPr>
        </p:nvSpPr>
        <p:spPr/>
        <p:txBody>
          <a:bodyPr/>
          <a:lstStyle>
            <a:lvl1pPr>
              <a:defRPr/>
            </a:lvl1pPr>
          </a:lstStyle>
          <a:p>
            <a:endParaRPr lang="tr-TR"/>
          </a:p>
        </p:txBody>
      </p:sp>
      <p:sp>
        <p:nvSpPr>
          <p:cNvPr id="4" name="3 Slayt Numarası Yer Tutucusu"/>
          <p:cNvSpPr>
            <a:spLocks noGrp="1"/>
          </p:cNvSpPr>
          <p:nvPr>
            <p:ph type="sldNum" sz="quarter" idx="12"/>
          </p:nvPr>
        </p:nvSpPr>
        <p:spPr/>
        <p:txBody>
          <a:bodyPr/>
          <a:lstStyle>
            <a:lvl1pPr>
              <a:defRPr/>
            </a:lvl1pPr>
          </a:lstStyle>
          <a:p>
            <a:fld id="{5DC0BACB-F5E9-447F-A062-FE1F1E9A0C30}" type="slidenum">
              <a:rPr lang="tr-TR"/>
              <a:pPr/>
              <a:t>‹#›</a:t>
            </a:fld>
            <a:endParaRPr lang="tr-TR"/>
          </a:p>
        </p:txBody>
      </p:sp>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F35FE477-B1AD-4A06-B3A6-90858580D2C7}" type="slidenum">
              <a:rPr lang="tr-TR"/>
              <a:pPr/>
              <a:t>‹#›</a:t>
            </a:fld>
            <a:endParaRPr lang="tr-TR"/>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2C72D465-98AB-40C0-B97C-920D05F0DA53}" type="slidenum">
              <a:rPr lang="tr-TR"/>
              <a:pPr/>
              <a:t>‹#›</a:t>
            </a:fld>
            <a:endParaRPr lang="tr-TR"/>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065EFE94-D6DD-420B-9B19-858F6CB9CE90}" type="slidenum">
              <a:rPr lang="tr-TR"/>
              <a:pPr/>
              <a:t>‹#›</a:t>
            </a:fld>
            <a:endParaRPr lang="tr-T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9462"/>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94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Slayt Numarası Yer Tutucusu"/>
          <p:cNvSpPr>
            <a:spLocks noGrp="1"/>
          </p:cNvSpPr>
          <p:nvPr>
            <p:ph type="sldNum" sz="quarter" idx="10"/>
          </p:nvPr>
        </p:nvSpPr>
        <p:spPr/>
        <p:txBody>
          <a:bodyPr/>
          <a:lstStyle>
            <a:lvl1pPr>
              <a:defRPr/>
            </a:lvl1pPr>
          </a:lstStyle>
          <a:p>
            <a:fld id="{4D2256F0-0F58-456A-8109-7B01ED0457A7}" type="slidenum">
              <a:rPr lang="tr-TR"/>
              <a:pPr/>
              <a:t>‹#›</a:t>
            </a:fld>
            <a:endParaRPr lang="tr-TR"/>
          </a:p>
        </p:txBody>
      </p:sp>
      <p:sp>
        <p:nvSpPr>
          <p:cNvPr id="5" name="4 Veri Yer Tutucusu"/>
          <p:cNvSpPr>
            <a:spLocks noGrp="1"/>
          </p:cNvSpPr>
          <p:nvPr>
            <p:ph type="dt" sz="half" idx="11"/>
          </p:nvPr>
        </p:nvSpPr>
        <p:spPr/>
        <p:txBody>
          <a:bodyPr/>
          <a:lstStyle>
            <a:lvl1pPr>
              <a:defRPr/>
            </a:lvl1pPr>
          </a:lstStyle>
          <a:p>
            <a:endParaRPr lang="tr-TR"/>
          </a:p>
        </p:txBody>
      </p:sp>
      <p:sp>
        <p:nvSpPr>
          <p:cNvPr id="6" name="5 Altbilgi Yer Tutucusu"/>
          <p:cNvSpPr>
            <a:spLocks noGrp="1"/>
          </p:cNvSpPr>
          <p:nvPr>
            <p:ph type="ftr" sz="quarter" idx="12"/>
          </p:nvPr>
        </p:nvSpPr>
        <p:spPr/>
        <p:txBody>
          <a:bodyPr/>
          <a:lstStyle>
            <a:lvl1pPr>
              <a:defRPr/>
            </a:lvl1pPr>
          </a:lstStyle>
          <a:p>
            <a:endParaRPr lang="tr-TR"/>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7813"/>
            <a:ext cx="2057400" cy="5853112"/>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7813"/>
            <a:ext cx="6019800" cy="585311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41817386-2872-47BB-91ED-0075C5B5DBBD}" type="slidenum">
              <a:rPr lang="tr-TR"/>
              <a:pPr/>
              <a:t>‹#›</a:t>
            </a:fld>
            <a:endParaRPr lang="tr-TR"/>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86370"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tr-TR"/>
              <a:t>Asıl başlık stili için tıklatın</a:t>
            </a:r>
          </a:p>
        </p:txBody>
      </p:sp>
      <p:sp>
        <p:nvSpPr>
          <p:cNvPr id="18637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tr-TR"/>
              <a:t>Asıl alt başlık stilini düzenlemek için tıklatın</a:t>
            </a:r>
          </a:p>
        </p:txBody>
      </p:sp>
      <p:sp>
        <p:nvSpPr>
          <p:cNvPr id="186372"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endParaRPr lang="tr-TR"/>
          </a:p>
        </p:txBody>
      </p:sp>
      <p:sp>
        <p:nvSpPr>
          <p:cNvPr id="186373" name="Rectangle 5"/>
          <p:cNvSpPr>
            <a:spLocks noGrp="1" noChangeArrowheads="1"/>
          </p:cNvSpPr>
          <p:nvPr>
            <p:ph type="ftr" sz="quarter" idx="3"/>
          </p:nvPr>
        </p:nvSpPr>
        <p:spPr/>
        <p:txBody>
          <a:bodyPr/>
          <a:lstStyle>
            <a:lvl1pPr>
              <a:defRPr/>
            </a:lvl1pPr>
          </a:lstStyle>
          <a:p>
            <a:endParaRPr lang="tr-TR"/>
          </a:p>
        </p:txBody>
      </p:sp>
      <p:sp>
        <p:nvSpPr>
          <p:cNvPr id="186374" name="Rectangle 6"/>
          <p:cNvSpPr>
            <a:spLocks noGrp="1" noChangeArrowheads="1"/>
          </p:cNvSpPr>
          <p:nvPr>
            <p:ph type="sldNum" sz="quarter" idx="4"/>
          </p:nvPr>
        </p:nvSpPr>
        <p:spPr/>
        <p:txBody>
          <a:bodyPr/>
          <a:lstStyle>
            <a:lvl1pPr>
              <a:defRPr/>
            </a:lvl1pPr>
          </a:lstStyle>
          <a:p>
            <a:fld id="{1154726C-8A8E-4A18-A956-E7424394795B}" type="slidenum">
              <a:rPr lang="tr-TR"/>
              <a:pPr/>
              <a:t>‹#›</a:t>
            </a:fld>
            <a:endParaRPr lang="tr-TR"/>
          </a:p>
        </p:txBody>
      </p:sp>
      <p:sp>
        <p:nvSpPr>
          <p:cNvPr id="186375" name="Rectangle 7"/>
          <p:cNvSpPr>
            <a:spLocks noGrp="1" noChangeArrowheads="1"/>
          </p:cNvSpPr>
          <p:nvPr>
            <p:ph type="dt" sz="quarter" idx="2"/>
          </p:nvPr>
        </p:nvSpPr>
        <p:spPr/>
        <p:txBody>
          <a:bodyPr/>
          <a:lstStyle>
            <a:lvl1pPr>
              <a:defRPr/>
            </a:lvl1pPr>
          </a:lstStyle>
          <a:p>
            <a:endParaRPr lang="tr-TR"/>
          </a:p>
        </p:txBody>
      </p:sp>
    </p:spTree>
  </p:cSld>
  <p:clrMapOvr>
    <a:masterClrMapping/>
  </p:clrMapOvr>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2F306B36-2478-4D67-9F08-8248F3AA58D8}" type="slidenum">
              <a:rPr lang="tr-TR"/>
              <a:pPr/>
              <a:t>‹#›</a:t>
            </a:fld>
            <a:endParaRPr lang="tr-TR"/>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61812CB5-59FA-4444-88F9-98ADF02096CE}" type="slidenum">
              <a:rPr lang="tr-TR"/>
              <a:pPr/>
              <a:t>‹#›</a:t>
            </a:fld>
            <a:endParaRPr lang="tr-TR"/>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3E367057-3B42-45AD-A2FB-593B21C90C18}" type="slidenum">
              <a:rPr lang="tr-TR"/>
              <a:pPr/>
              <a:t>‹#›</a:t>
            </a:fld>
            <a:endParaRPr lang="tr-TR"/>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endParaRPr lang="tr-TR"/>
          </a:p>
        </p:txBody>
      </p:sp>
      <p:sp>
        <p:nvSpPr>
          <p:cNvPr id="8" name="7 Altbilgi Yer Tutucusu"/>
          <p:cNvSpPr>
            <a:spLocks noGrp="1"/>
          </p:cNvSpPr>
          <p:nvPr>
            <p:ph type="ftr" sz="quarter" idx="11"/>
          </p:nvPr>
        </p:nvSpPr>
        <p:spPr/>
        <p:txBody>
          <a:bodyPr/>
          <a:lstStyle>
            <a:lvl1pPr>
              <a:defRPr/>
            </a:lvl1pPr>
          </a:lstStyle>
          <a:p>
            <a:endParaRPr lang="tr-TR"/>
          </a:p>
        </p:txBody>
      </p:sp>
      <p:sp>
        <p:nvSpPr>
          <p:cNvPr id="9" name="8 Slayt Numarası Yer Tutucusu"/>
          <p:cNvSpPr>
            <a:spLocks noGrp="1"/>
          </p:cNvSpPr>
          <p:nvPr>
            <p:ph type="sldNum" sz="quarter" idx="12"/>
          </p:nvPr>
        </p:nvSpPr>
        <p:spPr/>
        <p:txBody>
          <a:bodyPr/>
          <a:lstStyle>
            <a:lvl1pPr>
              <a:defRPr/>
            </a:lvl1pPr>
          </a:lstStyle>
          <a:p>
            <a:fld id="{100B2C34-5C09-4B4C-81A1-F324E48A6601}" type="slidenum">
              <a:rPr lang="tr-TR"/>
              <a:pPr/>
              <a:t>‹#›</a:t>
            </a:fld>
            <a:endParaRPr lang="tr-TR"/>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endParaRPr lang="tr-TR"/>
          </a:p>
        </p:txBody>
      </p:sp>
      <p:sp>
        <p:nvSpPr>
          <p:cNvPr id="4" name="3 Altbilgi Yer Tutucusu"/>
          <p:cNvSpPr>
            <a:spLocks noGrp="1"/>
          </p:cNvSpPr>
          <p:nvPr>
            <p:ph type="ftr" sz="quarter" idx="11"/>
          </p:nvPr>
        </p:nvSpPr>
        <p:spPr/>
        <p:txBody>
          <a:bodyPr/>
          <a:lstStyle>
            <a:lvl1pPr>
              <a:defRPr/>
            </a:lvl1pPr>
          </a:lstStyle>
          <a:p>
            <a:endParaRPr lang="tr-TR"/>
          </a:p>
        </p:txBody>
      </p:sp>
      <p:sp>
        <p:nvSpPr>
          <p:cNvPr id="5" name="4 Slayt Numarası Yer Tutucusu"/>
          <p:cNvSpPr>
            <a:spLocks noGrp="1"/>
          </p:cNvSpPr>
          <p:nvPr>
            <p:ph type="sldNum" sz="quarter" idx="12"/>
          </p:nvPr>
        </p:nvSpPr>
        <p:spPr/>
        <p:txBody>
          <a:bodyPr/>
          <a:lstStyle>
            <a:lvl1pPr>
              <a:defRPr/>
            </a:lvl1pPr>
          </a:lstStyle>
          <a:p>
            <a:fld id="{E9CD44C7-6649-4454-85B1-2245B96D1D07}" type="slidenum">
              <a:rPr lang="tr-TR"/>
              <a:pPr/>
              <a:t>‹#›</a:t>
            </a:fld>
            <a:endParaRPr lang="tr-TR"/>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tr-TR"/>
          </a:p>
        </p:txBody>
      </p:sp>
      <p:sp>
        <p:nvSpPr>
          <p:cNvPr id="3" name="2 Altbilgi Yer Tutucusu"/>
          <p:cNvSpPr>
            <a:spLocks noGrp="1"/>
          </p:cNvSpPr>
          <p:nvPr>
            <p:ph type="ftr" sz="quarter" idx="11"/>
          </p:nvPr>
        </p:nvSpPr>
        <p:spPr/>
        <p:txBody>
          <a:bodyPr/>
          <a:lstStyle>
            <a:lvl1pPr>
              <a:defRPr/>
            </a:lvl1pPr>
          </a:lstStyle>
          <a:p>
            <a:endParaRPr lang="tr-TR"/>
          </a:p>
        </p:txBody>
      </p:sp>
      <p:sp>
        <p:nvSpPr>
          <p:cNvPr id="4" name="3 Slayt Numarası Yer Tutucusu"/>
          <p:cNvSpPr>
            <a:spLocks noGrp="1"/>
          </p:cNvSpPr>
          <p:nvPr>
            <p:ph type="sldNum" sz="quarter" idx="12"/>
          </p:nvPr>
        </p:nvSpPr>
        <p:spPr/>
        <p:txBody>
          <a:bodyPr/>
          <a:lstStyle>
            <a:lvl1pPr>
              <a:defRPr/>
            </a:lvl1pPr>
          </a:lstStyle>
          <a:p>
            <a:fld id="{4229B89B-FC95-49BB-9FDE-37871ACDFDEA}" type="slidenum">
              <a:rPr lang="tr-TR"/>
              <a:pPr/>
              <a:t>‹#›</a:t>
            </a:fld>
            <a:endParaRPr lang="tr-TR"/>
          </a:p>
        </p:txBody>
      </p:sp>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BF017536-50F0-4E27-8A8D-66D8FE7D6A68}" type="slidenum">
              <a:rPr lang="tr-TR"/>
              <a:pPr/>
              <a:t>‹#›</a:t>
            </a:fld>
            <a:endParaRPr lang="tr-TR"/>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2D007FF3-F3FB-4F2B-9FE4-1CD14F87EDC8}" type="slidenum">
              <a:rPr lang="tr-TR"/>
              <a:pPr/>
              <a:t>‹#›</a:t>
            </a:fld>
            <a:endParaRPr lang="tr-T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D4907DCE-2D3B-4B6D-B253-6907034CCB70}" type="slidenum">
              <a:rPr lang="tr-TR"/>
              <a:pPr/>
              <a:t>‹#›</a:t>
            </a:fld>
            <a:endParaRPr lang="tr-TR"/>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ADBDD2A0-8F70-4F6F-84EE-C5BDB0FF0554}" type="slidenum">
              <a:rPr lang="tr-TR"/>
              <a:pPr/>
              <a:t>‹#›</a:t>
            </a:fld>
            <a:endParaRPr lang="tr-TR"/>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92100"/>
            <a:ext cx="2057400" cy="57277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92100"/>
            <a:ext cx="6019800" cy="57277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18E481D8-E04C-4A69-8F41-747AEAA35657}" type="slidenum">
              <a:rPr lang="tr-TR"/>
              <a:pPr/>
              <a:t>‹#›</a:t>
            </a:fld>
            <a:endParaRPr lang="tr-TR"/>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90466" name="Group 2"/>
          <p:cNvGrpSpPr>
            <a:grpSpLocks/>
          </p:cNvGrpSpPr>
          <p:nvPr/>
        </p:nvGrpSpPr>
        <p:grpSpPr bwMode="auto">
          <a:xfrm>
            <a:off x="0" y="0"/>
            <a:ext cx="9159875" cy="6870700"/>
            <a:chOff x="0" y="0"/>
            <a:chExt cx="5770" cy="4328"/>
          </a:xfrm>
        </p:grpSpPr>
        <p:sp>
          <p:nvSpPr>
            <p:cNvPr id="190467"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endParaRPr kumimoji="1" lang="tr-TR"/>
            </a:p>
          </p:txBody>
        </p:sp>
        <p:sp>
          <p:nvSpPr>
            <p:cNvPr id="190468"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endParaRPr kumimoji="1" lang="tr-TR"/>
            </a:p>
          </p:txBody>
        </p:sp>
        <p:sp>
          <p:nvSpPr>
            <p:cNvPr id="190469"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endParaRPr kumimoji="1" lang="tr-TR"/>
            </a:p>
          </p:txBody>
        </p:sp>
        <p:grpSp>
          <p:nvGrpSpPr>
            <p:cNvPr id="190470" name="Group 6"/>
            <p:cNvGrpSpPr>
              <a:grpSpLocks/>
            </p:cNvGrpSpPr>
            <p:nvPr/>
          </p:nvGrpSpPr>
          <p:grpSpPr bwMode="auto">
            <a:xfrm>
              <a:off x="4944" y="1"/>
              <a:ext cx="816" cy="3974"/>
              <a:chOff x="4944" y="1"/>
              <a:chExt cx="816" cy="3974"/>
            </a:xfrm>
          </p:grpSpPr>
          <p:grpSp>
            <p:nvGrpSpPr>
              <p:cNvPr id="190471" name="Group 7"/>
              <p:cNvGrpSpPr>
                <a:grpSpLocks/>
              </p:cNvGrpSpPr>
              <p:nvPr userDrawn="1"/>
            </p:nvGrpSpPr>
            <p:grpSpPr bwMode="auto">
              <a:xfrm>
                <a:off x="5280" y="1"/>
                <a:ext cx="480" cy="1430"/>
                <a:chOff x="5280" y="1"/>
                <a:chExt cx="480" cy="1430"/>
              </a:xfrm>
            </p:grpSpPr>
            <p:grpSp>
              <p:nvGrpSpPr>
                <p:cNvPr id="190472" name="Group 8"/>
                <p:cNvGrpSpPr>
                  <a:grpSpLocks/>
                </p:cNvGrpSpPr>
                <p:nvPr userDrawn="1"/>
              </p:nvGrpSpPr>
              <p:grpSpPr bwMode="auto">
                <a:xfrm rot="-5400000">
                  <a:off x="5484" y="0"/>
                  <a:ext cx="174" cy="176"/>
                  <a:chOff x="1657" y="323"/>
                  <a:chExt cx="1691" cy="2560"/>
                </a:xfrm>
              </p:grpSpPr>
              <p:grpSp>
                <p:nvGrpSpPr>
                  <p:cNvPr id="190473" name="Group 9"/>
                  <p:cNvGrpSpPr>
                    <a:grpSpLocks/>
                  </p:cNvGrpSpPr>
                  <p:nvPr/>
                </p:nvGrpSpPr>
                <p:grpSpPr bwMode="auto">
                  <a:xfrm>
                    <a:off x="1657" y="323"/>
                    <a:ext cx="1691" cy="2560"/>
                    <a:chOff x="1657" y="323"/>
                    <a:chExt cx="1691" cy="2560"/>
                  </a:xfrm>
                </p:grpSpPr>
                <p:sp>
                  <p:nvSpPr>
                    <p:cNvPr id="190474" name="Freeform 10"/>
                    <p:cNvSpPr>
                      <a:spLocks/>
                    </p:cNvSpPr>
                    <p:nvPr/>
                  </p:nvSpPr>
                  <p:spPr bwMode="auto">
                    <a:xfrm>
                      <a:off x="2117" y="323"/>
                      <a:ext cx="1231" cy="2560"/>
                    </a:xfrm>
                    <a:custGeom>
                      <a:avLst/>
                      <a:gdLst/>
                      <a:ahLst/>
                      <a:cxnLst>
                        <a:cxn ang="0">
                          <a:pos x="337" y="283"/>
                        </a:cxn>
                        <a:cxn ang="0">
                          <a:pos x="415" y="115"/>
                        </a:cxn>
                        <a:cxn ang="0">
                          <a:pos x="583" y="7"/>
                        </a:cxn>
                        <a:cxn ang="0">
                          <a:pos x="895" y="61"/>
                        </a:cxn>
                        <a:cxn ang="0">
                          <a:pos x="1051" y="349"/>
                        </a:cxn>
                        <a:cxn ang="0">
                          <a:pos x="979" y="769"/>
                        </a:cxn>
                        <a:cxn ang="0">
                          <a:pos x="943" y="943"/>
                        </a:cxn>
                        <a:cxn ang="0">
                          <a:pos x="1105" y="1075"/>
                        </a:cxn>
                        <a:cxn ang="0">
                          <a:pos x="1231" y="1525"/>
                        </a:cxn>
                        <a:cxn ang="0">
                          <a:pos x="1123" y="1969"/>
                        </a:cxn>
                        <a:cxn ang="0">
                          <a:pos x="907" y="2077"/>
                        </a:cxn>
                        <a:cxn ang="0">
                          <a:pos x="721" y="2059"/>
                        </a:cxn>
                        <a:cxn ang="0">
                          <a:pos x="655" y="2251"/>
                        </a:cxn>
                        <a:cxn ang="0">
                          <a:pos x="529" y="2527"/>
                        </a:cxn>
                        <a:cxn ang="0">
                          <a:pos x="211" y="2509"/>
                        </a:cxn>
                        <a:cxn ang="0">
                          <a:pos x="31" y="2227"/>
                        </a:cxn>
                        <a:cxn ang="0">
                          <a:pos x="25" y="1969"/>
                        </a:cxn>
                        <a:cxn ang="0">
                          <a:pos x="145" y="1651"/>
                        </a:cxn>
                        <a:cxn ang="0">
                          <a:pos x="259" y="1513"/>
                        </a:cxn>
                        <a:cxn ang="0">
                          <a:pos x="217" y="1729"/>
                        </a:cxn>
                        <a:cxn ang="0">
                          <a:pos x="73" y="2023"/>
                        </a:cxn>
                        <a:cxn ang="0">
                          <a:pos x="169" y="2323"/>
                        </a:cxn>
                        <a:cxn ang="0">
                          <a:pos x="439" y="2431"/>
                        </a:cxn>
                        <a:cxn ang="0">
                          <a:pos x="595" y="2227"/>
                        </a:cxn>
                        <a:cxn ang="0">
                          <a:pos x="577" y="1807"/>
                        </a:cxn>
                        <a:cxn ang="0">
                          <a:pos x="493" y="1531"/>
                        </a:cxn>
                        <a:cxn ang="0">
                          <a:pos x="535" y="1459"/>
                        </a:cxn>
                        <a:cxn ang="0">
                          <a:pos x="625" y="1633"/>
                        </a:cxn>
                        <a:cxn ang="0">
                          <a:pos x="721" y="1933"/>
                        </a:cxn>
                        <a:cxn ang="0">
                          <a:pos x="967" y="1963"/>
                        </a:cxn>
                        <a:cxn ang="0">
                          <a:pos x="1135" y="1687"/>
                        </a:cxn>
                        <a:cxn ang="0">
                          <a:pos x="1117" y="1273"/>
                        </a:cxn>
                        <a:cxn ang="0">
                          <a:pos x="883" y="1057"/>
                        </a:cxn>
                        <a:cxn ang="0">
                          <a:pos x="679" y="1129"/>
                        </a:cxn>
                        <a:cxn ang="0">
                          <a:pos x="577" y="1117"/>
                        </a:cxn>
                        <a:cxn ang="0">
                          <a:pos x="619" y="1033"/>
                        </a:cxn>
                        <a:cxn ang="0">
                          <a:pos x="811" y="937"/>
                        </a:cxn>
                        <a:cxn ang="0">
                          <a:pos x="949" y="613"/>
                        </a:cxn>
                        <a:cxn ang="0">
                          <a:pos x="883" y="175"/>
                        </a:cxn>
                        <a:cxn ang="0">
                          <a:pos x="619" y="103"/>
                        </a:cxn>
                        <a:cxn ang="0">
                          <a:pos x="391" y="355"/>
                        </a:cxn>
                        <a:cxn ang="0">
                          <a:pos x="403" y="763"/>
                        </a:cxn>
                        <a:cxn ang="0">
                          <a:pos x="343" y="949"/>
                        </a:cxn>
                        <a:cxn ang="0">
                          <a:pos x="289" y="685"/>
                        </a:cxn>
                        <a:cxn ang="0">
                          <a:pos x="307" y="367"/>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tr-TR"/>
                    </a:p>
                  </p:txBody>
                </p:sp>
                <p:sp>
                  <p:nvSpPr>
                    <p:cNvPr id="190475" name="Freeform 11"/>
                    <p:cNvSpPr>
                      <a:spLocks/>
                    </p:cNvSpPr>
                    <p:nvPr/>
                  </p:nvSpPr>
                  <p:spPr bwMode="auto">
                    <a:xfrm>
                      <a:off x="1657" y="376"/>
                      <a:ext cx="865" cy="2071"/>
                    </a:xfrm>
                    <a:custGeom>
                      <a:avLst/>
                      <a:gdLst/>
                      <a:ahLst/>
                      <a:cxnLst>
                        <a:cxn ang="0">
                          <a:pos x="785" y="530"/>
                        </a:cxn>
                        <a:cxn ang="0">
                          <a:pos x="797" y="350"/>
                        </a:cxn>
                        <a:cxn ang="0">
                          <a:pos x="863" y="206"/>
                        </a:cxn>
                        <a:cxn ang="0">
                          <a:pos x="809" y="218"/>
                        </a:cxn>
                        <a:cxn ang="0">
                          <a:pos x="749" y="218"/>
                        </a:cxn>
                        <a:cxn ang="0">
                          <a:pos x="683" y="116"/>
                        </a:cxn>
                        <a:cxn ang="0">
                          <a:pos x="611" y="32"/>
                        </a:cxn>
                        <a:cxn ang="0">
                          <a:pos x="509" y="2"/>
                        </a:cxn>
                        <a:cxn ang="0">
                          <a:pos x="407" y="20"/>
                        </a:cxn>
                        <a:cxn ang="0">
                          <a:pos x="281" y="74"/>
                        </a:cxn>
                        <a:cxn ang="0">
                          <a:pos x="173" y="206"/>
                        </a:cxn>
                        <a:cxn ang="0">
                          <a:pos x="119" y="404"/>
                        </a:cxn>
                        <a:cxn ang="0">
                          <a:pos x="131" y="590"/>
                        </a:cxn>
                        <a:cxn ang="0">
                          <a:pos x="173" y="782"/>
                        </a:cxn>
                        <a:cxn ang="0">
                          <a:pos x="197" y="884"/>
                        </a:cxn>
                        <a:cxn ang="0">
                          <a:pos x="167" y="986"/>
                        </a:cxn>
                        <a:cxn ang="0">
                          <a:pos x="65" y="1124"/>
                        </a:cxn>
                        <a:cxn ang="0">
                          <a:pos x="17" y="1298"/>
                        </a:cxn>
                        <a:cxn ang="0">
                          <a:pos x="5" y="1550"/>
                        </a:cxn>
                        <a:cxn ang="0">
                          <a:pos x="47" y="1748"/>
                        </a:cxn>
                        <a:cxn ang="0">
                          <a:pos x="131" y="1898"/>
                        </a:cxn>
                        <a:cxn ang="0">
                          <a:pos x="299" y="1988"/>
                        </a:cxn>
                        <a:cxn ang="0">
                          <a:pos x="425" y="1982"/>
                        </a:cxn>
                        <a:cxn ang="0">
                          <a:pos x="467" y="1994"/>
                        </a:cxn>
                        <a:cxn ang="0">
                          <a:pos x="497" y="2066"/>
                        </a:cxn>
                        <a:cxn ang="0">
                          <a:pos x="497" y="1964"/>
                        </a:cxn>
                        <a:cxn ang="0">
                          <a:pos x="557" y="1778"/>
                        </a:cxn>
                        <a:cxn ang="0">
                          <a:pos x="617" y="1658"/>
                        </a:cxn>
                        <a:cxn ang="0">
                          <a:pos x="581" y="1700"/>
                        </a:cxn>
                        <a:cxn ang="0">
                          <a:pos x="515" y="1820"/>
                        </a:cxn>
                        <a:cxn ang="0">
                          <a:pos x="407" y="1904"/>
                        </a:cxn>
                        <a:cxn ang="0">
                          <a:pos x="269" y="1898"/>
                        </a:cxn>
                        <a:cxn ang="0">
                          <a:pos x="179" y="1814"/>
                        </a:cxn>
                        <a:cxn ang="0">
                          <a:pos x="113" y="1640"/>
                        </a:cxn>
                        <a:cxn ang="0">
                          <a:pos x="107" y="1394"/>
                        </a:cxn>
                        <a:cxn ang="0">
                          <a:pos x="137" y="1190"/>
                        </a:cxn>
                        <a:cxn ang="0">
                          <a:pos x="203" y="1070"/>
                        </a:cxn>
                        <a:cxn ang="0">
                          <a:pos x="323" y="1022"/>
                        </a:cxn>
                        <a:cxn ang="0">
                          <a:pos x="509" y="1076"/>
                        </a:cxn>
                        <a:cxn ang="0">
                          <a:pos x="611" y="1124"/>
                        </a:cxn>
                        <a:cxn ang="0">
                          <a:pos x="665" y="1100"/>
                        </a:cxn>
                        <a:cxn ang="0">
                          <a:pos x="659" y="1046"/>
                        </a:cxn>
                        <a:cxn ang="0">
                          <a:pos x="611" y="1004"/>
                        </a:cxn>
                        <a:cxn ang="0">
                          <a:pos x="497" y="980"/>
                        </a:cxn>
                        <a:cxn ang="0">
                          <a:pos x="323" y="896"/>
                        </a:cxn>
                        <a:cxn ang="0">
                          <a:pos x="233" y="680"/>
                        </a:cxn>
                        <a:cxn ang="0">
                          <a:pos x="209" y="416"/>
                        </a:cxn>
                        <a:cxn ang="0">
                          <a:pos x="317" y="170"/>
                        </a:cxn>
                        <a:cxn ang="0">
                          <a:pos x="485" y="110"/>
                        </a:cxn>
                        <a:cxn ang="0">
                          <a:pos x="617" y="164"/>
                        </a:cxn>
                        <a:cxn ang="0">
                          <a:pos x="707" y="290"/>
                        </a:cxn>
                        <a:cxn ang="0">
                          <a:pos x="737" y="428"/>
                        </a:cxn>
                        <a:cxn ang="0">
                          <a:pos x="773" y="602"/>
                        </a:cxn>
                        <a:cxn ang="0">
                          <a:pos x="809" y="584"/>
                        </a:cxn>
                        <a:cxn ang="0">
                          <a:pos x="785" y="530"/>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tr-TR"/>
                    </a:p>
                  </p:txBody>
                </p:sp>
              </p:grpSp>
              <p:sp>
                <p:nvSpPr>
                  <p:cNvPr id="190476" name="Oval 12"/>
                  <p:cNvSpPr>
                    <a:spLocks noChangeArrowheads="1"/>
                  </p:cNvSpPr>
                  <p:nvPr/>
                </p:nvSpPr>
                <p:spPr bwMode="auto">
                  <a:xfrm>
                    <a:off x="2400" y="1428"/>
                    <a:ext cx="168" cy="246"/>
                  </a:xfrm>
                  <a:prstGeom prst="ellipse">
                    <a:avLst/>
                  </a:prstGeom>
                  <a:solidFill>
                    <a:srgbClr val="E7D6B7"/>
                  </a:solidFill>
                  <a:ln w="9525">
                    <a:noFill/>
                    <a:round/>
                    <a:headEnd/>
                    <a:tailEnd/>
                  </a:ln>
                  <a:effectLst/>
                </p:spPr>
                <p:txBody>
                  <a:bodyPr wrap="none" anchor="ctr"/>
                  <a:lstStyle/>
                  <a:p>
                    <a:endParaRPr lang="tr-TR"/>
                  </a:p>
                </p:txBody>
              </p:sp>
              <p:sp>
                <p:nvSpPr>
                  <p:cNvPr id="190477" name="Freeform 13"/>
                  <p:cNvSpPr>
                    <a:spLocks/>
                  </p:cNvSpPr>
                  <p:nvPr/>
                </p:nvSpPr>
                <p:spPr bwMode="auto">
                  <a:xfrm>
                    <a:off x="2595" y="741"/>
                    <a:ext cx="266" cy="521"/>
                  </a:xfrm>
                  <a:custGeom>
                    <a:avLst/>
                    <a:gdLst/>
                    <a:ahLst/>
                    <a:cxnLst>
                      <a:cxn ang="0">
                        <a:pos x="3" y="483"/>
                      </a:cxn>
                      <a:cxn ang="0">
                        <a:pos x="27" y="273"/>
                      </a:cxn>
                      <a:cxn ang="0">
                        <a:pos x="111" y="45"/>
                      </a:cxn>
                      <a:cxn ang="0">
                        <a:pos x="183" y="3"/>
                      </a:cxn>
                      <a:cxn ang="0">
                        <a:pos x="237" y="39"/>
                      </a:cxn>
                      <a:cxn ang="0">
                        <a:pos x="261" y="129"/>
                      </a:cxn>
                      <a:cxn ang="0">
                        <a:pos x="207" y="273"/>
                      </a:cxn>
                      <a:cxn ang="0">
                        <a:pos x="105" y="477"/>
                      </a:cxn>
                      <a:cxn ang="0">
                        <a:pos x="45" y="501"/>
                      </a:cxn>
                      <a:cxn ang="0">
                        <a:pos x="3" y="483"/>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tr-TR"/>
                  </a:p>
                </p:txBody>
              </p:sp>
              <p:sp>
                <p:nvSpPr>
                  <p:cNvPr id="190478" name="Freeform 14"/>
                  <p:cNvSpPr>
                    <a:spLocks/>
                  </p:cNvSpPr>
                  <p:nvPr/>
                </p:nvSpPr>
                <p:spPr bwMode="auto">
                  <a:xfrm>
                    <a:off x="2672" y="1593"/>
                    <a:ext cx="392" cy="340"/>
                  </a:xfrm>
                  <a:custGeom>
                    <a:avLst/>
                    <a:gdLst/>
                    <a:ahLst/>
                    <a:cxnLst>
                      <a:cxn ang="0">
                        <a:pos x="100" y="201"/>
                      </a:cxn>
                      <a:cxn ang="0">
                        <a:pos x="16" y="87"/>
                      </a:cxn>
                      <a:cxn ang="0">
                        <a:pos x="4" y="45"/>
                      </a:cxn>
                      <a:cxn ang="0">
                        <a:pos x="28" y="3"/>
                      </a:cxn>
                      <a:cxn ang="0">
                        <a:pos x="130" y="27"/>
                      </a:cxn>
                      <a:cxn ang="0">
                        <a:pos x="250" y="75"/>
                      </a:cxn>
                      <a:cxn ang="0">
                        <a:pos x="364" y="159"/>
                      </a:cxn>
                      <a:cxn ang="0">
                        <a:pos x="388" y="273"/>
                      </a:cxn>
                      <a:cxn ang="0">
                        <a:pos x="340" y="333"/>
                      </a:cxn>
                      <a:cxn ang="0">
                        <a:pos x="244" y="315"/>
                      </a:cxn>
                      <a:cxn ang="0">
                        <a:pos x="100" y="20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tr-TR"/>
                  </a:p>
                </p:txBody>
              </p:sp>
              <p:sp>
                <p:nvSpPr>
                  <p:cNvPr id="190479" name="Freeform 15"/>
                  <p:cNvSpPr>
                    <a:spLocks/>
                  </p:cNvSpPr>
                  <p:nvPr/>
                </p:nvSpPr>
                <p:spPr bwMode="auto">
                  <a:xfrm>
                    <a:off x="2412" y="1929"/>
                    <a:ext cx="151" cy="558"/>
                  </a:xfrm>
                  <a:custGeom>
                    <a:avLst/>
                    <a:gdLst/>
                    <a:ahLst/>
                    <a:cxnLst>
                      <a:cxn ang="0">
                        <a:pos x="18" y="165"/>
                      </a:cxn>
                      <a:cxn ang="0">
                        <a:pos x="42" y="39"/>
                      </a:cxn>
                      <a:cxn ang="0">
                        <a:pos x="66" y="3"/>
                      </a:cxn>
                      <a:cxn ang="0">
                        <a:pos x="108" y="27"/>
                      </a:cxn>
                      <a:cxn ang="0">
                        <a:pos x="138" y="165"/>
                      </a:cxn>
                      <a:cxn ang="0">
                        <a:pos x="144" y="423"/>
                      </a:cxn>
                      <a:cxn ang="0">
                        <a:pos x="96" y="543"/>
                      </a:cxn>
                      <a:cxn ang="0">
                        <a:pos x="24" y="513"/>
                      </a:cxn>
                      <a:cxn ang="0">
                        <a:pos x="0" y="315"/>
                      </a:cxn>
                      <a:cxn ang="0">
                        <a:pos x="18" y="165"/>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tr-TR"/>
                  </a:p>
                </p:txBody>
              </p:sp>
              <p:sp>
                <p:nvSpPr>
                  <p:cNvPr id="190480" name="Freeform 16"/>
                  <p:cNvSpPr>
                    <a:spLocks/>
                  </p:cNvSpPr>
                  <p:nvPr/>
                </p:nvSpPr>
                <p:spPr bwMode="auto">
                  <a:xfrm>
                    <a:off x="1907" y="1589"/>
                    <a:ext cx="392" cy="253"/>
                  </a:xfrm>
                  <a:custGeom>
                    <a:avLst/>
                    <a:gdLst/>
                    <a:ahLst/>
                    <a:cxnLst>
                      <a:cxn ang="0">
                        <a:pos x="175" y="61"/>
                      </a:cxn>
                      <a:cxn ang="0">
                        <a:pos x="307" y="19"/>
                      </a:cxn>
                      <a:cxn ang="0">
                        <a:pos x="367" y="7"/>
                      </a:cxn>
                      <a:cxn ang="0">
                        <a:pos x="385" y="61"/>
                      </a:cxn>
                      <a:cxn ang="0">
                        <a:pos x="325" y="133"/>
                      </a:cxn>
                      <a:cxn ang="0">
                        <a:pos x="193" y="223"/>
                      </a:cxn>
                      <a:cxn ang="0">
                        <a:pos x="37" y="247"/>
                      </a:cxn>
                      <a:cxn ang="0">
                        <a:pos x="1" y="187"/>
                      </a:cxn>
                      <a:cxn ang="0">
                        <a:pos x="43" y="115"/>
                      </a:cxn>
                      <a:cxn ang="0">
                        <a:pos x="175" y="61"/>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tr-TR"/>
                  </a:p>
                </p:txBody>
              </p:sp>
              <p:sp>
                <p:nvSpPr>
                  <p:cNvPr id="190481" name="Freeform 17"/>
                  <p:cNvSpPr>
                    <a:spLocks/>
                  </p:cNvSpPr>
                  <p:nvPr/>
                </p:nvSpPr>
                <p:spPr bwMode="auto">
                  <a:xfrm>
                    <a:off x="2094" y="930"/>
                    <a:ext cx="238" cy="386"/>
                  </a:xfrm>
                  <a:custGeom>
                    <a:avLst/>
                    <a:gdLst/>
                    <a:ahLst/>
                    <a:cxnLst>
                      <a:cxn ang="0">
                        <a:pos x="78" y="270"/>
                      </a:cxn>
                      <a:cxn ang="0">
                        <a:pos x="24" y="192"/>
                      </a:cxn>
                      <a:cxn ang="0">
                        <a:pos x="0" y="96"/>
                      </a:cxn>
                      <a:cxn ang="0">
                        <a:pos x="24" y="12"/>
                      </a:cxn>
                      <a:cxn ang="0">
                        <a:pos x="120" y="24"/>
                      </a:cxn>
                      <a:cxn ang="0">
                        <a:pos x="180" y="132"/>
                      </a:cxn>
                      <a:cxn ang="0">
                        <a:pos x="234" y="306"/>
                      </a:cxn>
                      <a:cxn ang="0">
                        <a:pos x="204" y="378"/>
                      </a:cxn>
                      <a:cxn ang="0">
                        <a:pos x="168" y="354"/>
                      </a:cxn>
                      <a:cxn ang="0">
                        <a:pos x="78" y="270"/>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tr-TR"/>
                  </a:p>
                </p:txBody>
              </p:sp>
            </p:grpSp>
            <p:pic>
              <p:nvPicPr>
                <p:cNvPr id="190482" name="Picture 18"/>
                <p:cNvPicPr>
                  <a:picLocks noChangeAspect="1" noChangeArrowheads="1"/>
                </p:cNvPicPr>
                <p:nvPr userDrawn="1"/>
              </p:nvPicPr>
              <p:blipFill>
                <a:blip r:embed="rId2"/>
                <a:srcRect/>
                <a:stretch>
                  <a:fillRect/>
                </a:stretch>
              </p:blipFill>
              <p:spPr bwMode="auto">
                <a:xfrm>
                  <a:off x="5280" y="144"/>
                  <a:ext cx="186" cy="183"/>
                </a:xfrm>
                <a:prstGeom prst="rect">
                  <a:avLst/>
                </a:prstGeom>
                <a:noFill/>
                <a:ln w="9525">
                  <a:noFill/>
                  <a:miter lim="800000"/>
                  <a:headEnd/>
                  <a:tailEnd/>
                </a:ln>
                <a:effectLst/>
              </p:spPr>
            </p:pic>
            <p:pic>
              <p:nvPicPr>
                <p:cNvPr id="190483" name="Picture 19"/>
                <p:cNvPicPr>
                  <a:picLocks noChangeAspect="1" noChangeArrowheads="1"/>
                </p:cNvPicPr>
                <p:nvPr userDrawn="1"/>
              </p:nvPicPr>
              <p:blipFill>
                <a:blip r:embed="rId2"/>
                <a:srcRect/>
                <a:stretch>
                  <a:fillRect/>
                </a:stretch>
              </p:blipFill>
              <p:spPr bwMode="auto">
                <a:xfrm>
                  <a:off x="5574" y="144"/>
                  <a:ext cx="186" cy="183"/>
                </a:xfrm>
                <a:prstGeom prst="rect">
                  <a:avLst/>
                </a:prstGeom>
                <a:noFill/>
                <a:ln w="9525">
                  <a:noFill/>
                  <a:miter lim="800000"/>
                  <a:headEnd/>
                  <a:tailEnd/>
                </a:ln>
                <a:effectLst/>
              </p:spPr>
            </p:pic>
            <p:pic>
              <p:nvPicPr>
                <p:cNvPr id="190484" name="Picture 20"/>
                <p:cNvPicPr>
                  <a:picLocks noChangeAspect="1" noChangeArrowheads="1"/>
                </p:cNvPicPr>
                <p:nvPr userDrawn="1"/>
              </p:nvPicPr>
              <p:blipFill>
                <a:blip r:embed="rId2"/>
                <a:srcRect/>
                <a:stretch>
                  <a:fillRect/>
                </a:stretch>
              </p:blipFill>
              <p:spPr bwMode="auto">
                <a:xfrm>
                  <a:off x="5424" y="336"/>
                  <a:ext cx="186" cy="183"/>
                </a:xfrm>
                <a:prstGeom prst="rect">
                  <a:avLst/>
                </a:prstGeom>
                <a:noFill/>
                <a:ln w="9525">
                  <a:noFill/>
                  <a:miter lim="800000"/>
                  <a:headEnd/>
                  <a:tailEnd/>
                </a:ln>
                <a:effectLst/>
              </p:spPr>
            </p:pic>
            <p:pic>
              <p:nvPicPr>
                <p:cNvPr id="190485" name="Picture 21"/>
                <p:cNvPicPr>
                  <a:picLocks noChangeAspect="1" noChangeArrowheads="1"/>
                </p:cNvPicPr>
                <p:nvPr userDrawn="1"/>
              </p:nvPicPr>
              <p:blipFill>
                <a:blip r:embed="rId2"/>
                <a:srcRect/>
                <a:stretch>
                  <a:fillRect/>
                </a:stretch>
              </p:blipFill>
              <p:spPr bwMode="auto">
                <a:xfrm>
                  <a:off x="5376" y="576"/>
                  <a:ext cx="186" cy="183"/>
                </a:xfrm>
                <a:prstGeom prst="rect">
                  <a:avLst/>
                </a:prstGeom>
                <a:noFill/>
                <a:ln w="9525">
                  <a:noFill/>
                  <a:miter lim="800000"/>
                  <a:headEnd/>
                  <a:tailEnd/>
                </a:ln>
                <a:effectLst/>
              </p:spPr>
            </p:pic>
            <p:pic>
              <p:nvPicPr>
                <p:cNvPr id="190486" name="Picture 22"/>
                <p:cNvPicPr>
                  <a:picLocks noChangeAspect="1" noChangeArrowheads="1"/>
                </p:cNvPicPr>
                <p:nvPr userDrawn="1"/>
              </p:nvPicPr>
              <p:blipFill>
                <a:blip r:embed="rId2"/>
                <a:srcRect/>
                <a:stretch>
                  <a:fillRect/>
                </a:stretch>
              </p:blipFill>
              <p:spPr bwMode="auto">
                <a:xfrm>
                  <a:off x="5574" y="528"/>
                  <a:ext cx="186" cy="183"/>
                </a:xfrm>
                <a:prstGeom prst="rect">
                  <a:avLst/>
                </a:prstGeom>
                <a:noFill/>
                <a:ln w="9525">
                  <a:noFill/>
                  <a:miter lim="800000"/>
                  <a:headEnd/>
                  <a:tailEnd/>
                </a:ln>
                <a:effectLst/>
              </p:spPr>
            </p:pic>
            <p:pic>
              <p:nvPicPr>
                <p:cNvPr id="190487" name="Picture 23"/>
                <p:cNvPicPr>
                  <a:picLocks noChangeAspect="1" noChangeArrowheads="1"/>
                </p:cNvPicPr>
                <p:nvPr userDrawn="1"/>
              </p:nvPicPr>
              <p:blipFill>
                <a:blip r:embed="rId2"/>
                <a:srcRect/>
                <a:stretch>
                  <a:fillRect/>
                </a:stretch>
              </p:blipFill>
              <p:spPr bwMode="auto">
                <a:xfrm>
                  <a:off x="5472" y="768"/>
                  <a:ext cx="186" cy="183"/>
                </a:xfrm>
                <a:prstGeom prst="rect">
                  <a:avLst/>
                </a:prstGeom>
                <a:noFill/>
                <a:ln w="9525">
                  <a:noFill/>
                  <a:miter lim="800000"/>
                  <a:headEnd/>
                  <a:tailEnd/>
                </a:ln>
                <a:effectLst/>
              </p:spPr>
            </p:pic>
            <p:pic>
              <p:nvPicPr>
                <p:cNvPr id="190488" name="Picture 24"/>
                <p:cNvPicPr>
                  <a:picLocks noChangeAspect="1" noChangeArrowheads="1"/>
                </p:cNvPicPr>
                <p:nvPr userDrawn="1"/>
              </p:nvPicPr>
              <p:blipFill>
                <a:blip r:embed="rId2"/>
                <a:srcRect/>
                <a:stretch>
                  <a:fillRect/>
                </a:stretch>
              </p:blipFill>
              <p:spPr bwMode="auto">
                <a:xfrm>
                  <a:off x="5574" y="1008"/>
                  <a:ext cx="186" cy="183"/>
                </a:xfrm>
                <a:prstGeom prst="rect">
                  <a:avLst/>
                </a:prstGeom>
                <a:noFill/>
                <a:ln w="9525">
                  <a:noFill/>
                  <a:miter lim="800000"/>
                  <a:headEnd/>
                  <a:tailEnd/>
                </a:ln>
                <a:effectLst/>
              </p:spPr>
            </p:pic>
            <p:pic>
              <p:nvPicPr>
                <p:cNvPr id="190489" name="Picture 25"/>
                <p:cNvPicPr>
                  <a:picLocks noChangeAspect="1" noChangeArrowheads="1"/>
                </p:cNvPicPr>
                <p:nvPr userDrawn="1"/>
              </p:nvPicPr>
              <p:blipFill>
                <a:blip r:embed="rId2"/>
                <a:srcRect/>
                <a:stretch>
                  <a:fillRect/>
                </a:stretch>
              </p:blipFill>
              <p:spPr bwMode="auto">
                <a:xfrm>
                  <a:off x="5574" y="1248"/>
                  <a:ext cx="186" cy="183"/>
                </a:xfrm>
                <a:prstGeom prst="rect">
                  <a:avLst/>
                </a:prstGeom>
                <a:noFill/>
                <a:ln w="9525">
                  <a:noFill/>
                  <a:miter lim="800000"/>
                  <a:headEnd/>
                  <a:tailEnd/>
                </a:ln>
                <a:effectLst/>
              </p:spPr>
            </p:pic>
          </p:grpSp>
          <p:grpSp>
            <p:nvGrpSpPr>
              <p:cNvPr id="190490" name="Group 26"/>
              <p:cNvGrpSpPr>
                <a:grpSpLocks/>
              </p:cNvGrpSpPr>
              <p:nvPr userDrawn="1"/>
            </p:nvGrpSpPr>
            <p:grpSpPr bwMode="auto">
              <a:xfrm>
                <a:off x="4944" y="1008"/>
                <a:ext cx="522" cy="2967"/>
                <a:chOff x="4944" y="1008"/>
                <a:chExt cx="522" cy="2967"/>
              </a:xfrm>
            </p:grpSpPr>
            <p:pic>
              <p:nvPicPr>
                <p:cNvPr id="190491" name="Picture 27"/>
                <p:cNvPicPr>
                  <a:picLocks noChangeAspect="1" noChangeArrowheads="1"/>
                </p:cNvPicPr>
                <p:nvPr userDrawn="1"/>
              </p:nvPicPr>
              <p:blipFill>
                <a:blip r:embed="rId2"/>
                <a:srcRect/>
                <a:stretch>
                  <a:fillRect/>
                </a:stretch>
              </p:blipFill>
              <p:spPr bwMode="auto">
                <a:xfrm>
                  <a:off x="5136" y="1008"/>
                  <a:ext cx="186" cy="183"/>
                </a:xfrm>
                <a:prstGeom prst="rect">
                  <a:avLst/>
                </a:prstGeom>
                <a:noFill/>
                <a:ln w="9525">
                  <a:noFill/>
                  <a:miter lim="800000"/>
                  <a:headEnd/>
                  <a:tailEnd/>
                </a:ln>
                <a:effectLst/>
              </p:spPr>
            </p:pic>
            <p:pic>
              <p:nvPicPr>
                <p:cNvPr id="190492" name="Picture 28"/>
                <p:cNvPicPr>
                  <a:picLocks noChangeAspect="1" noChangeArrowheads="1"/>
                </p:cNvPicPr>
                <p:nvPr userDrawn="1"/>
              </p:nvPicPr>
              <p:blipFill>
                <a:blip r:embed="rId2"/>
                <a:srcRect/>
                <a:stretch>
                  <a:fillRect/>
                </a:stretch>
              </p:blipFill>
              <p:spPr bwMode="auto">
                <a:xfrm>
                  <a:off x="5184" y="1200"/>
                  <a:ext cx="186" cy="183"/>
                </a:xfrm>
                <a:prstGeom prst="rect">
                  <a:avLst/>
                </a:prstGeom>
                <a:noFill/>
                <a:ln w="9525">
                  <a:noFill/>
                  <a:miter lim="800000"/>
                  <a:headEnd/>
                  <a:tailEnd/>
                </a:ln>
                <a:effectLst/>
              </p:spPr>
            </p:pic>
            <p:pic>
              <p:nvPicPr>
                <p:cNvPr id="190493" name="Picture 29"/>
                <p:cNvPicPr>
                  <a:picLocks noChangeAspect="1" noChangeArrowheads="1"/>
                </p:cNvPicPr>
                <p:nvPr userDrawn="1"/>
              </p:nvPicPr>
              <p:blipFill>
                <a:blip r:embed="rId2"/>
                <a:srcRect/>
                <a:stretch>
                  <a:fillRect/>
                </a:stretch>
              </p:blipFill>
              <p:spPr bwMode="auto">
                <a:xfrm>
                  <a:off x="5136" y="1584"/>
                  <a:ext cx="186" cy="183"/>
                </a:xfrm>
                <a:prstGeom prst="rect">
                  <a:avLst/>
                </a:prstGeom>
                <a:noFill/>
                <a:ln w="9525">
                  <a:noFill/>
                  <a:miter lim="800000"/>
                  <a:headEnd/>
                  <a:tailEnd/>
                </a:ln>
                <a:effectLst/>
              </p:spPr>
            </p:pic>
            <p:pic>
              <p:nvPicPr>
                <p:cNvPr id="190494" name="Picture 30"/>
                <p:cNvPicPr>
                  <a:picLocks noChangeAspect="1" noChangeArrowheads="1"/>
                </p:cNvPicPr>
                <p:nvPr userDrawn="1"/>
              </p:nvPicPr>
              <p:blipFill>
                <a:blip r:embed="rId2"/>
                <a:srcRect/>
                <a:stretch>
                  <a:fillRect/>
                </a:stretch>
              </p:blipFill>
              <p:spPr bwMode="auto">
                <a:xfrm>
                  <a:off x="5280" y="1728"/>
                  <a:ext cx="186" cy="183"/>
                </a:xfrm>
                <a:prstGeom prst="rect">
                  <a:avLst/>
                </a:prstGeom>
                <a:noFill/>
                <a:ln w="9525">
                  <a:noFill/>
                  <a:miter lim="800000"/>
                  <a:headEnd/>
                  <a:tailEnd/>
                </a:ln>
                <a:effectLst/>
              </p:spPr>
            </p:pic>
            <p:pic>
              <p:nvPicPr>
                <p:cNvPr id="190495" name="Picture 31"/>
                <p:cNvPicPr>
                  <a:picLocks noChangeAspect="1" noChangeArrowheads="1"/>
                </p:cNvPicPr>
                <p:nvPr userDrawn="1"/>
              </p:nvPicPr>
              <p:blipFill>
                <a:blip r:embed="rId2"/>
                <a:srcRect/>
                <a:stretch>
                  <a:fillRect/>
                </a:stretch>
              </p:blipFill>
              <p:spPr bwMode="auto">
                <a:xfrm>
                  <a:off x="5040" y="1824"/>
                  <a:ext cx="186" cy="183"/>
                </a:xfrm>
                <a:prstGeom prst="rect">
                  <a:avLst/>
                </a:prstGeom>
                <a:noFill/>
                <a:ln w="9525">
                  <a:noFill/>
                  <a:miter lim="800000"/>
                  <a:headEnd/>
                  <a:tailEnd/>
                </a:ln>
                <a:effectLst/>
              </p:spPr>
            </p:pic>
            <p:pic>
              <p:nvPicPr>
                <p:cNvPr id="190496" name="Picture 32"/>
                <p:cNvPicPr>
                  <a:picLocks noChangeAspect="1" noChangeArrowheads="1"/>
                </p:cNvPicPr>
                <p:nvPr userDrawn="1"/>
              </p:nvPicPr>
              <p:blipFill>
                <a:blip r:embed="rId2"/>
                <a:srcRect/>
                <a:stretch>
                  <a:fillRect/>
                </a:stretch>
              </p:blipFill>
              <p:spPr bwMode="auto">
                <a:xfrm>
                  <a:off x="5088" y="2016"/>
                  <a:ext cx="186" cy="183"/>
                </a:xfrm>
                <a:prstGeom prst="rect">
                  <a:avLst/>
                </a:prstGeom>
                <a:noFill/>
                <a:ln w="9525">
                  <a:noFill/>
                  <a:miter lim="800000"/>
                  <a:headEnd/>
                  <a:tailEnd/>
                </a:ln>
                <a:effectLst/>
              </p:spPr>
            </p:pic>
            <p:pic>
              <p:nvPicPr>
                <p:cNvPr id="190497" name="Picture 33"/>
                <p:cNvPicPr>
                  <a:picLocks noChangeAspect="1" noChangeArrowheads="1"/>
                </p:cNvPicPr>
                <p:nvPr userDrawn="1"/>
              </p:nvPicPr>
              <p:blipFill>
                <a:blip r:embed="rId2"/>
                <a:srcRect/>
                <a:stretch>
                  <a:fillRect/>
                </a:stretch>
              </p:blipFill>
              <p:spPr bwMode="auto">
                <a:xfrm>
                  <a:off x="5280" y="2064"/>
                  <a:ext cx="186" cy="183"/>
                </a:xfrm>
                <a:prstGeom prst="rect">
                  <a:avLst/>
                </a:prstGeom>
                <a:noFill/>
                <a:ln w="9525">
                  <a:noFill/>
                  <a:miter lim="800000"/>
                  <a:headEnd/>
                  <a:tailEnd/>
                </a:ln>
                <a:effectLst/>
              </p:spPr>
            </p:pic>
            <p:pic>
              <p:nvPicPr>
                <p:cNvPr id="190498" name="Picture 34"/>
                <p:cNvPicPr>
                  <a:picLocks noChangeAspect="1" noChangeArrowheads="1"/>
                </p:cNvPicPr>
                <p:nvPr userDrawn="1"/>
              </p:nvPicPr>
              <p:blipFill>
                <a:blip r:embed="rId2"/>
                <a:srcRect/>
                <a:stretch>
                  <a:fillRect/>
                </a:stretch>
              </p:blipFill>
              <p:spPr bwMode="auto">
                <a:xfrm>
                  <a:off x="5232" y="2352"/>
                  <a:ext cx="186" cy="183"/>
                </a:xfrm>
                <a:prstGeom prst="rect">
                  <a:avLst/>
                </a:prstGeom>
                <a:noFill/>
                <a:ln w="9525">
                  <a:noFill/>
                  <a:miter lim="800000"/>
                  <a:headEnd/>
                  <a:tailEnd/>
                </a:ln>
                <a:effectLst/>
              </p:spPr>
            </p:pic>
            <p:pic>
              <p:nvPicPr>
                <p:cNvPr id="190499" name="Picture 35"/>
                <p:cNvPicPr>
                  <a:picLocks noChangeAspect="1" noChangeArrowheads="1"/>
                </p:cNvPicPr>
                <p:nvPr userDrawn="1"/>
              </p:nvPicPr>
              <p:blipFill>
                <a:blip r:embed="rId2"/>
                <a:srcRect/>
                <a:stretch>
                  <a:fillRect/>
                </a:stretch>
              </p:blipFill>
              <p:spPr bwMode="auto">
                <a:xfrm>
                  <a:off x="4992" y="2208"/>
                  <a:ext cx="186" cy="183"/>
                </a:xfrm>
                <a:prstGeom prst="rect">
                  <a:avLst/>
                </a:prstGeom>
                <a:noFill/>
                <a:ln w="9525">
                  <a:noFill/>
                  <a:miter lim="800000"/>
                  <a:headEnd/>
                  <a:tailEnd/>
                </a:ln>
                <a:effectLst/>
              </p:spPr>
            </p:pic>
            <p:pic>
              <p:nvPicPr>
                <p:cNvPr id="190500" name="Picture 36"/>
                <p:cNvPicPr>
                  <a:picLocks noChangeAspect="1" noChangeArrowheads="1"/>
                </p:cNvPicPr>
                <p:nvPr userDrawn="1"/>
              </p:nvPicPr>
              <p:blipFill>
                <a:blip r:embed="rId2"/>
                <a:srcRect/>
                <a:stretch>
                  <a:fillRect/>
                </a:stretch>
              </p:blipFill>
              <p:spPr bwMode="auto">
                <a:xfrm>
                  <a:off x="4992" y="2448"/>
                  <a:ext cx="186" cy="183"/>
                </a:xfrm>
                <a:prstGeom prst="rect">
                  <a:avLst/>
                </a:prstGeom>
                <a:noFill/>
                <a:ln w="9525">
                  <a:noFill/>
                  <a:miter lim="800000"/>
                  <a:headEnd/>
                  <a:tailEnd/>
                </a:ln>
                <a:effectLst/>
              </p:spPr>
            </p:pic>
            <p:pic>
              <p:nvPicPr>
                <p:cNvPr id="190501" name="Picture 37"/>
                <p:cNvPicPr>
                  <a:picLocks noChangeAspect="1" noChangeArrowheads="1"/>
                </p:cNvPicPr>
                <p:nvPr userDrawn="1"/>
              </p:nvPicPr>
              <p:blipFill>
                <a:blip r:embed="rId2"/>
                <a:srcRect/>
                <a:stretch>
                  <a:fillRect/>
                </a:stretch>
              </p:blipFill>
              <p:spPr bwMode="auto">
                <a:xfrm>
                  <a:off x="5136" y="2592"/>
                  <a:ext cx="186" cy="183"/>
                </a:xfrm>
                <a:prstGeom prst="rect">
                  <a:avLst/>
                </a:prstGeom>
                <a:noFill/>
                <a:ln w="9525">
                  <a:noFill/>
                  <a:miter lim="800000"/>
                  <a:headEnd/>
                  <a:tailEnd/>
                </a:ln>
                <a:effectLst/>
              </p:spPr>
            </p:pic>
            <p:pic>
              <p:nvPicPr>
                <p:cNvPr id="190502" name="Picture 38"/>
                <p:cNvPicPr>
                  <a:picLocks noChangeAspect="1" noChangeArrowheads="1"/>
                </p:cNvPicPr>
                <p:nvPr userDrawn="1"/>
              </p:nvPicPr>
              <p:blipFill>
                <a:blip r:embed="rId2"/>
                <a:srcRect/>
                <a:stretch>
                  <a:fillRect/>
                </a:stretch>
              </p:blipFill>
              <p:spPr bwMode="auto">
                <a:xfrm>
                  <a:off x="5232" y="1392"/>
                  <a:ext cx="186" cy="183"/>
                </a:xfrm>
                <a:prstGeom prst="rect">
                  <a:avLst/>
                </a:prstGeom>
                <a:noFill/>
                <a:ln w="9525">
                  <a:noFill/>
                  <a:miter lim="800000"/>
                  <a:headEnd/>
                  <a:tailEnd/>
                </a:ln>
                <a:effectLst/>
              </p:spPr>
            </p:pic>
            <p:pic>
              <p:nvPicPr>
                <p:cNvPr id="190503" name="Picture 39"/>
                <p:cNvPicPr>
                  <a:picLocks noChangeAspect="1" noChangeArrowheads="1"/>
                </p:cNvPicPr>
                <p:nvPr userDrawn="1"/>
              </p:nvPicPr>
              <p:blipFill>
                <a:blip r:embed="rId2"/>
                <a:srcRect/>
                <a:stretch>
                  <a:fillRect/>
                </a:stretch>
              </p:blipFill>
              <p:spPr bwMode="auto">
                <a:xfrm>
                  <a:off x="4944" y="2736"/>
                  <a:ext cx="186" cy="183"/>
                </a:xfrm>
                <a:prstGeom prst="rect">
                  <a:avLst/>
                </a:prstGeom>
                <a:noFill/>
                <a:ln w="9525">
                  <a:noFill/>
                  <a:miter lim="800000"/>
                  <a:headEnd/>
                  <a:tailEnd/>
                </a:ln>
                <a:effectLst/>
              </p:spPr>
            </p:pic>
            <p:pic>
              <p:nvPicPr>
                <p:cNvPr id="190504" name="Picture 40"/>
                <p:cNvPicPr>
                  <a:picLocks noChangeAspect="1" noChangeArrowheads="1"/>
                </p:cNvPicPr>
                <p:nvPr userDrawn="1"/>
              </p:nvPicPr>
              <p:blipFill>
                <a:blip r:embed="rId2"/>
                <a:srcRect/>
                <a:stretch>
                  <a:fillRect/>
                </a:stretch>
              </p:blipFill>
              <p:spPr bwMode="auto">
                <a:xfrm>
                  <a:off x="4992" y="3072"/>
                  <a:ext cx="186" cy="183"/>
                </a:xfrm>
                <a:prstGeom prst="rect">
                  <a:avLst/>
                </a:prstGeom>
                <a:noFill/>
                <a:ln w="9525">
                  <a:noFill/>
                  <a:miter lim="800000"/>
                  <a:headEnd/>
                  <a:tailEnd/>
                </a:ln>
                <a:effectLst/>
              </p:spPr>
            </p:pic>
            <p:pic>
              <p:nvPicPr>
                <p:cNvPr id="190505" name="Picture 41"/>
                <p:cNvPicPr>
                  <a:picLocks noChangeAspect="1" noChangeArrowheads="1"/>
                </p:cNvPicPr>
                <p:nvPr userDrawn="1"/>
              </p:nvPicPr>
              <p:blipFill>
                <a:blip r:embed="rId2"/>
                <a:srcRect/>
                <a:stretch>
                  <a:fillRect/>
                </a:stretch>
              </p:blipFill>
              <p:spPr bwMode="auto">
                <a:xfrm>
                  <a:off x="5232" y="3312"/>
                  <a:ext cx="186" cy="183"/>
                </a:xfrm>
                <a:prstGeom prst="rect">
                  <a:avLst/>
                </a:prstGeom>
                <a:noFill/>
                <a:ln w="9525">
                  <a:noFill/>
                  <a:miter lim="800000"/>
                  <a:headEnd/>
                  <a:tailEnd/>
                </a:ln>
                <a:effectLst/>
              </p:spPr>
            </p:pic>
            <p:pic>
              <p:nvPicPr>
                <p:cNvPr id="190506" name="Picture 42"/>
                <p:cNvPicPr>
                  <a:picLocks noChangeAspect="1" noChangeArrowheads="1"/>
                </p:cNvPicPr>
                <p:nvPr userDrawn="1"/>
              </p:nvPicPr>
              <p:blipFill>
                <a:blip r:embed="rId2"/>
                <a:srcRect/>
                <a:stretch>
                  <a:fillRect/>
                </a:stretch>
              </p:blipFill>
              <p:spPr bwMode="auto">
                <a:xfrm>
                  <a:off x="4992" y="3408"/>
                  <a:ext cx="186" cy="183"/>
                </a:xfrm>
                <a:prstGeom prst="rect">
                  <a:avLst/>
                </a:prstGeom>
                <a:noFill/>
                <a:ln w="9525">
                  <a:noFill/>
                  <a:miter lim="800000"/>
                  <a:headEnd/>
                  <a:tailEnd/>
                </a:ln>
                <a:effectLst/>
              </p:spPr>
            </p:pic>
            <p:pic>
              <p:nvPicPr>
                <p:cNvPr id="190507" name="Picture 43"/>
                <p:cNvPicPr>
                  <a:picLocks noChangeAspect="1" noChangeArrowheads="1"/>
                </p:cNvPicPr>
                <p:nvPr userDrawn="1"/>
              </p:nvPicPr>
              <p:blipFill>
                <a:blip r:embed="rId2"/>
                <a:srcRect/>
                <a:stretch>
                  <a:fillRect/>
                </a:stretch>
              </p:blipFill>
              <p:spPr bwMode="auto">
                <a:xfrm>
                  <a:off x="5088" y="3552"/>
                  <a:ext cx="186" cy="183"/>
                </a:xfrm>
                <a:prstGeom prst="rect">
                  <a:avLst/>
                </a:prstGeom>
                <a:noFill/>
                <a:ln w="9525">
                  <a:noFill/>
                  <a:miter lim="800000"/>
                  <a:headEnd/>
                  <a:tailEnd/>
                </a:ln>
                <a:effectLst/>
              </p:spPr>
            </p:pic>
            <p:pic>
              <p:nvPicPr>
                <p:cNvPr id="190508" name="Picture 44"/>
                <p:cNvPicPr>
                  <a:picLocks noChangeAspect="1" noChangeArrowheads="1"/>
                </p:cNvPicPr>
                <p:nvPr userDrawn="1"/>
              </p:nvPicPr>
              <p:blipFill>
                <a:blip r:embed="rId2"/>
                <a:srcRect/>
                <a:stretch>
                  <a:fillRect/>
                </a:stretch>
              </p:blipFill>
              <p:spPr bwMode="auto">
                <a:xfrm>
                  <a:off x="4992" y="3792"/>
                  <a:ext cx="186" cy="183"/>
                </a:xfrm>
                <a:prstGeom prst="rect">
                  <a:avLst/>
                </a:prstGeom>
                <a:noFill/>
                <a:ln w="9525">
                  <a:noFill/>
                  <a:miter lim="800000"/>
                  <a:headEnd/>
                  <a:tailEnd/>
                </a:ln>
                <a:effectLst/>
              </p:spPr>
            </p:pic>
            <p:pic>
              <p:nvPicPr>
                <p:cNvPr id="190509" name="Picture 45"/>
                <p:cNvPicPr>
                  <a:picLocks noChangeAspect="1" noChangeArrowheads="1"/>
                </p:cNvPicPr>
                <p:nvPr userDrawn="1"/>
              </p:nvPicPr>
              <p:blipFill>
                <a:blip r:embed="rId2"/>
                <a:srcRect/>
                <a:stretch>
                  <a:fillRect/>
                </a:stretch>
              </p:blipFill>
              <p:spPr bwMode="auto">
                <a:xfrm>
                  <a:off x="5184" y="3696"/>
                  <a:ext cx="186" cy="183"/>
                </a:xfrm>
                <a:prstGeom prst="rect">
                  <a:avLst/>
                </a:prstGeom>
                <a:noFill/>
                <a:ln w="9525">
                  <a:noFill/>
                  <a:miter lim="800000"/>
                  <a:headEnd/>
                  <a:tailEnd/>
                </a:ln>
                <a:effectLst/>
              </p:spPr>
            </p:pic>
          </p:grpSp>
        </p:grpSp>
        <p:sp>
          <p:nvSpPr>
            <p:cNvPr id="190510" name="Freeform 46"/>
            <p:cNvSpPr>
              <a:spLocks/>
            </p:cNvSpPr>
            <p:nvPr/>
          </p:nvSpPr>
          <p:spPr bwMode="auto">
            <a:xfrm>
              <a:off x="5010" y="3092"/>
              <a:ext cx="750" cy="1222"/>
            </a:xfrm>
            <a:custGeom>
              <a:avLst/>
              <a:gdLst/>
              <a:ahLst/>
              <a:cxnLst>
                <a:cxn ang="0">
                  <a:pos x="372" y="154"/>
                </a:cxn>
                <a:cxn ang="0">
                  <a:pos x="378" y="412"/>
                </a:cxn>
                <a:cxn ang="0">
                  <a:pos x="312" y="724"/>
                </a:cxn>
                <a:cxn ang="0">
                  <a:pos x="138" y="928"/>
                </a:cxn>
                <a:cxn ang="0">
                  <a:pos x="0" y="976"/>
                </a:cxn>
                <a:cxn ang="0">
                  <a:pos x="0" y="1222"/>
                </a:cxn>
                <a:cxn ang="0">
                  <a:pos x="750" y="1222"/>
                </a:cxn>
                <a:cxn ang="0">
                  <a:pos x="750" y="178"/>
                </a:cxn>
                <a:cxn ang="0">
                  <a:pos x="372" y="154"/>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cap="flat" cmpd="sng">
              <a:noFill/>
              <a:prstDash val="solid"/>
              <a:round/>
              <a:headEnd type="none" w="med" len="med"/>
              <a:tailEnd type="none" w="med" len="med"/>
            </a:ln>
            <a:effectLst/>
          </p:spPr>
          <p:txBody>
            <a:bodyPr wrap="none" anchor="ctr"/>
            <a:lstStyle/>
            <a:p>
              <a:endParaRPr lang="tr-TR"/>
            </a:p>
          </p:txBody>
        </p:sp>
        <p:sp>
          <p:nvSpPr>
            <p:cNvPr id="190511" name="Freeform 47"/>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tr-TR"/>
            </a:p>
          </p:txBody>
        </p:sp>
        <p:sp>
          <p:nvSpPr>
            <p:cNvPr id="190512" name="Freeform 48"/>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endParaRPr lang="tr-TR"/>
            </a:p>
          </p:txBody>
        </p:sp>
        <p:sp>
          <p:nvSpPr>
            <p:cNvPr id="190513" name="Freeform 49" descr="kimonopat1"/>
            <p:cNvSpPr>
              <a:spLocks/>
            </p:cNvSpPr>
            <p:nvPr/>
          </p:nvSpPr>
          <p:spPr bwMode="auto">
            <a:xfrm>
              <a:off x="5046" y="2229"/>
              <a:ext cx="617" cy="1376"/>
            </a:xfrm>
            <a:custGeom>
              <a:avLst/>
              <a:gdLst/>
              <a:ahLst/>
              <a:cxnLst>
                <a:cxn ang="0">
                  <a:pos x="486" y="3"/>
                </a:cxn>
                <a:cxn ang="0">
                  <a:pos x="402" y="381"/>
                </a:cxn>
                <a:cxn ang="0">
                  <a:pos x="216" y="777"/>
                </a:cxn>
                <a:cxn ang="0">
                  <a:pos x="0" y="1119"/>
                </a:cxn>
                <a:cxn ang="0">
                  <a:pos x="102" y="1101"/>
                </a:cxn>
                <a:cxn ang="0">
                  <a:pos x="282" y="1119"/>
                </a:cxn>
                <a:cxn ang="0">
                  <a:pos x="378" y="1185"/>
                </a:cxn>
                <a:cxn ang="0">
                  <a:pos x="432" y="1269"/>
                </a:cxn>
                <a:cxn ang="0">
                  <a:pos x="444" y="1365"/>
                </a:cxn>
                <a:cxn ang="0">
                  <a:pos x="498" y="1203"/>
                </a:cxn>
                <a:cxn ang="0">
                  <a:pos x="564" y="825"/>
                </a:cxn>
                <a:cxn ang="0">
                  <a:pos x="606" y="363"/>
                </a:cxn>
                <a:cxn ang="0">
                  <a:pos x="486" y="3"/>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a:srcRect/>
              <a:tile tx="0" ty="0" sx="100000" sy="100000" flip="none" algn="tl"/>
            </a:blipFill>
            <a:ln w="9525" cap="flat" cmpd="sng">
              <a:noFill/>
              <a:prstDash val="solid"/>
              <a:round/>
              <a:headEnd/>
              <a:tailEnd/>
            </a:ln>
            <a:effectLst/>
          </p:spPr>
          <p:txBody>
            <a:bodyPr wrap="none" anchor="ctr"/>
            <a:lstStyle/>
            <a:p>
              <a:endParaRPr lang="tr-TR"/>
            </a:p>
          </p:txBody>
        </p:sp>
        <p:sp>
          <p:nvSpPr>
            <p:cNvPr id="190514" name="Freeform 50" descr="kimonopat1"/>
            <p:cNvSpPr>
              <a:spLocks/>
            </p:cNvSpPr>
            <p:nvPr/>
          </p:nvSpPr>
          <p:spPr bwMode="auto">
            <a:xfrm>
              <a:off x="5193" y="269"/>
              <a:ext cx="576" cy="3180"/>
            </a:xfrm>
            <a:custGeom>
              <a:avLst/>
              <a:gdLst/>
              <a:ahLst/>
              <a:cxnLst>
                <a:cxn ang="0">
                  <a:pos x="42" y="61"/>
                </a:cxn>
                <a:cxn ang="0">
                  <a:pos x="156" y="517"/>
                </a:cxn>
                <a:cxn ang="0">
                  <a:pos x="288" y="991"/>
                </a:cxn>
                <a:cxn ang="0">
                  <a:pos x="414" y="1435"/>
                </a:cxn>
                <a:cxn ang="0">
                  <a:pos x="576" y="1807"/>
                </a:cxn>
                <a:cxn ang="0">
                  <a:pos x="576" y="3055"/>
                </a:cxn>
                <a:cxn ang="0">
                  <a:pos x="414" y="2557"/>
                </a:cxn>
                <a:cxn ang="0">
                  <a:pos x="252" y="1765"/>
                </a:cxn>
                <a:cxn ang="0">
                  <a:pos x="126" y="961"/>
                </a:cxn>
                <a:cxn ang="0">
                  <a:pos x="12" y="151"/>
                </a:cxn>
                <a:cxn ang="0">
                  <a:pos x="42" y="6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a:srcRect/>
              <a:tile tx="0" ty="0" sx="100000" sy="100000" flip="none" algn="tl"/>
            </a:blipFill>
            <a:ln w="9525" cap="flat" cmpd="sng">
              <a:noFill/>
              <a:prstDash val="solid"/>
              <a:round/>
              <a:headEnd/>
              <a:tailEnd/>
            </a:ln>
            <a:effectLst/>
          </p:spPr>
          <p:txBody>
            <a:bodyPr wrap="none" anchor="ctr"/>
            <a:lstStyle/>
            <a:p>
              <a:endParaRPr lang="tr-TR"/>
            </a:p>
          </p:txBody>
        </p:sp>
        <p:sp>
          <p:nvSpPr>
            <p:cNvPr id="190515" name="Freeform 51"/>
            <p:cNvSpPr>
              <a:spLocks/>
            </p:cNvSpPr>
            <p:nvPr/>
          </p:nvSpPr>
          <p:spPr bwMode="auto">
            <a:xfrm>
              <a:off x="5197" y="165"/>
              <a:ext cx="573" cy="1935"/>
            </a:xfrm>
            <a:custGeom>
              <a:avLst/>
              <a:gdLst/>
              <a:ahLst/>
              <a:cxnLst>
                <a:cxn ang="0">
                  <a:pos x="69" y="63"/>
                </a:cxn>
                <a:cxn ang="0">
                  <a:pos x="207" y="549"/>
                </a:cxn>
                <a:cxn ang="0">
                  <a:pos x="381" y="1101"/>
                </a:cxn>
                <a:cxn ang="0">
                  <a:pos x="573" y="1575"/>
                </a:cxn>
                <a:cxn ang="0">
                  <a:pos x="573" y="1935"/>
                </a:cxn>
                <a:cxn ang="0">
                  <a:pos x="321" y="1449"/>
                </a:cxn>
                <a:cxn ang="0">
                  <a:pos x="147" y="699"/>
                </a:cxn>
                <a:cxn ang="0">
                  <a:pos x="15" y="171"/>
                </a:cxn>
                <a:cxn ang="0">
                  <a:pos x="69" y="63"/>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tr-TR"/>
            </a:p>
          </p:txBody>
        </p:sp>
        <p:sp>
          <p:nvSpPr>
            <p:cNvPr id="190516" name="Freeform 52"/>
            <p:cNvSpPr>
              <a:spLocks/>
            </p:cNvSpPr>
            <p:nvPr/>
          </p:nvSpPr>
          <p:spPr bwMode="auto">
            <a:xfrm>
              <a:off x="5004" y="0"/>
              <a:ext cx="363"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round/>
              <a:headEnd/>
              <a:tailEnd/>
            </a:ln>
            <a:effectLst/>
          </p:spPr>
          <p:txBody>
            <a:bodyPr wrap="none" anchor="ctr"/>
            <a:lstStyle/>
            <a:p>
              <a:endParaRPr lang="tr-TR"/>
            </a:p>
          </p:txBody>
        </p:sp>
        <p:sp>
          <p:nvSpPr>
            <p:cNvPr id="190517" name="Freeform 53"/>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endParaRPr lang="tr-TR"/>
            </a:p>
          </p:txBody>
        </p:sp>
        <p:sp>
          <p:nvSpPr>
            <p:cNvPr id="190518"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miter lim="800000"/>
              <a:headEnd/>
              <a:tailEnd/>
            </a:ln>
            <a:effectLst/>
          </p:spPr>
          <p:txBody>
            <a:bodyPr wrap="none" anchor="ctr"/>
            <a:lstStyle/>
            <a:p>
              <a:endParaRPr kumimoji="1" lang="tr-TR"/>
            </a:p>
          </p:txBody>
        </p:sp>
        <p:sp>
          <p:nvSpPr>
            <p:cNvPr id="190519" name="Freeform 55"/>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endParaRPr lang="tr-TR"/>
            </a:p>
          </p:txBody>
        </p:sp>
        <p:sp>
          <p:nvSpPr>
            <p:cNvPr id="190520" name="AutoShape 56"/>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w="9525">
              <a:noFill/>
              <a:miter lim="800000"/>
              <a:headEnd/>
              <a:tailEnd/>
            </a:ln>
            <a:effectLst/>
          </p:spPr>
          <p:txBody>
            <a:bodyPr rot="10800000" vert="eaVert" wrap="none" anchor="ctr"/>
            <a:lstStyle/>
            <a:p>
              <a:endParaRPr kumimoji="1" lang="tr-TR"/>
            </a:p>
          </p:txBody>
        </p:sp>
      </p:grpSp>
      <p:sp>
        <p:nvSpPr>
          <p:cNvPr id="190521" name="Rectangle 57"/>
          <p:cNvSpPr>
            <a:spLocks noGrp="1" noChangeArrowheads="1"/>
          </p:cNvSpPr>
          <p:nvPr>
            <p:ph type="ctrTitle" sz="quarter"/>
          </p:nvPr>
        </p:nvSpPr>
        <p:spPr>
          <a:xfrm>
            <a:off x="685800" y="1370013"/>
            <a:ext cx="6965950" cy="2057400"/>
          </a:xfrm>
        </p:spPr>
        <p:txBody>
          <a:bodyPr/>
          <a:lstStyle>
            <a:lvl1pPr>
              <a:defRPr/>
            </a:lvl1pPr>
          </a:lstStyle>
          <a:p>
            <a:r>
              <a:rPr lang="tr-TR"/>
              <a:t>Asıl başlık stili için tıklatın</a:t>
            </a:r>
          </a:p>
        </p:txBody>
      </p:sp>
      <p:sp>
        <p:nvSpPr>
          <p:cNvPr id="190522" name="Rectangle 58"/>
          <p:cNvSpPr>
            <a:spLocks noGrp="1" noChangeArrowheads="1"/>
          </p:cNvSpPr>
          <p:nvPr>
            <p:ph type="subTitle" sz="quarter" idx="1"/>
          </p:nvPr>
        </p:nvSpPr>
        <p:spPr>
          <a:xfrm>
            <a:off x="1727200" y="3886200"/>
            <a:ext cx="5640388" cy="1752600"/>
          </a:xfrm>
        </p:spPr>
        <p:txBody>
          <a:bodyPr/>
          <a:lstStyle>
            <a:lvl1pPr marL="0" indent="0" algn="ctr">
              <a:buFontTx/>
              <a:buNone/>
              <a:defRPr/>
            </a:lvl1pPr>
          </a:lstStyle>
          <a:p>
            <a:r>
              <a:rPr lang="tr-TR"/>
              <a:t>Asıl alt başlık stilini düzenlemek için tıklatın</a:t>
            </a:r>
          </a:p>
        </p:txBody>
      </p:sp>
      <p:sp>
        <p:nvSpPr>
          <p:cNvPr id="190523" name="Rectangle 59"/>
          <p:cNvSpPr>
            <a:spLocks noGrp="1" noChangeArrowheads="1"/>
          </p:cNvSpPr>
          <p:nvPr>
            <p:ph type="dt" sz="quarter" idx="2"/>
          </p:nvPr>
        </p:nvSpPr>
        <p:spPr/>
        <p:txBody>
          <a:bodyPr/>
          <a:lstStyle>
            <a:lvl1pPr>
              <a:defRPr/>
            </a:lvl1pPr>
          </a:lstStyle>
          <a:p>
            <a:endParaRPr lang="tr-TR"/>
          </a:p>
        </p:txBody>
      </p:sp>
      <p:sp>
        <p:nvSpPr>
          <p:cNvPr id="190524" name="Rectangle 60"/>
          <p:cNvSpPr>
            <a:spLocks noGrp="1" noChangeArrowheads="1"/>
          </p:cNvSpPr>
          <p:nvPr>
            <p:ph type="ftr" sz="quarter" idx="3"/>
          </p:nvPr>
        </p:nvSpPr>
        <p:spPr/>
        <p:txBody>
          <a:bodyPr/>
          <a:lstStyle>
            <a:lvl1pPr>
              <a:defRPr/>
            </a:lvl1pPr>
          </a:lstStyle>
          <a:p>
            <a:endParaRPr lang="tr-TR"/>
          </a:p>
        </p:txBody>
      </p:sp>
      <p:sp>
        <p:nvSpPr>
          <p:cNvPr id="190525" name="Rectangle 61"/>
          <p:cNvSpPr>
            <a:spLocks noGrp="1" noChangeArrowheads="1"/>
          </p:cNvSpPr>
          <p:nvPr>
            <p:ph type="sldNum" sz="quarter" idx="4"/>
          </p:nvPr>
        </p:nvSpPr>
        <p:spPr/>
        <p:txBody>
          <a:bodyPr/>
          <a:lstStyle>
            <a:lvl1pPr>
              <a:defRPr/>
            </a:lvl1pPr>
          </a:lstStyle>
          <a:p>
            <a:fld id="{9D90A2EC-DDB0-4009-BE3C-AA208D0C2C37}" type="slidenum">
              <a:rPr lang="tr-TR"/>
              <a:pPr/>
              <a:t>‹#›</a:t>
            </a:fld>
            <a:endParaRPr lang="tr-TR"/>
          </a:p>
        </p:txBody>
      </p:sp>
    </p:spTree>
  </p:cSld>
  <p:clrMapOvr>
    <a:masterClrMapping/>
  </p:clrMapOvr>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9FDE866A-ABCD-4FF6-80E3-C648773003A2}" type="slidenum">
              <a:rPr lang="tr-TR"/>
              <a:pPr/>
              <a:t>‹#›</a:t>
            </a:fld>
            <a:endParaRPr lang="tr-TR"/>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E6C5E0DD-D18A-48BF-BB1D-7353F53BFC09}" type="slidenum">
              <a:rPr lang="tr-TR"/>
              <a:pPr/>
              <a:t>‹#›</a:t>
            </a:fld>
            <a:endParaRPr lang="tr-TR"/>
          </a:p>
        </p:txBody>
      </p:sp>
    </p:spTree>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63525" y="1598613"/>
            <a:ext cx="3616325"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032250" y="1598613"/>
            <a:ext cx="36179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E2361AAB-D4FE-42A9-BBC8-49C2838EDA7A}" type="slidenum">
              <a:rPr lang="tr-TR"/>
              <a:pPr/>
              <a:t>‹#›</a:t>
            </a:fld>
            <a:endParaRPr lang="tr-TR"/>
          </a:p>
        </p:txBody>
      </p:sp>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endParaRPr lang="tr-TR"/>
          </a:p>
        </p:txBody>
      </p:sp>
      <p:sp>
        <p:nvSpPr>
          <p:cNvPr id="8" name="7 Altbilgi Yer Tutucusu"/>
          <p:cNvSpPr>
            <a:spLocks noGrp="1"/>
          </p:cNvSpPr>
          <p:nvPr>
            <p:ph type="ftr" sz="quarter" idx="11"/>
          </p:nvPr>
        </p:nvSpPr>
        <p:spPr/>
        <p:txBody>
          <a:bodyPr/>
          <a:lstStyle>
            <a:lvl1pPr>
              <a:defRPr/>
            </a:lvl1pPr>
          </a:lstStyle>
          <a:p>
            <a:endParaRPr lang="tr-TR"/>
          </a:p>
        </p:txBody>
      </p:sp>
      <p:sp>
        <p:nvSpPr>
          <p:cNvPr id="9" name="8 Slayt Numarası Yer Tutucusu"/>
          <p:cNvSpPr>
            <a:spLocks noGrp="1"/>
          </p:cNvSpPr>
          <p:nvPr>
            <p:ph type="sldNum" sz="quarter" idx="12"/>
          </p:nvPr>
        </p:nvSpPr>
        <p:spPr/>
        <p:txBody>
          <a:bodyPr/>
          <a:lstStyle>
            <a:lvl1pPr>
              <a:defRPr/>
            </a:lvl1pPr>
          </a:lstStyle>
          <a:p>
            <a:fld id="{0D063FFF-DA64-4DB2-AEF9-6AF84F10A2EB}" type="slidenum">
              <a:rPr lang="tr-TR"/>
              <a:pPr/>
              <a:t>‹#›</a:t>
            </a:fld>
            <a:endParaRPr lang="tr-TR"/>
          </a:p>
        </p:txBody>
      </p:sp>
    </p:spTree>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endParaRPr lang="tr-TR"/>
          </a:p>
        </p:txBody>
      </p:sp>
      <p:sp>
        <p:nvSpPr>
          <p:cNvPr id="4" name="3 Altbilgi Yer Tutucusu"/>
          <p:cNvSpPr>
            <a:spLocks noGrp="1"/>
          </p:cNvSpPr>
          <p:nvPr>
            <p:ph type="ftr" sz="quarter" idx="11"/>
          </p:nvPr>
        </p:nvSpPr>
        <p:spPr/>
        <p:txBody>
          <a:bodyPr/>
          <a:lstStyle>
            <a:lvl1pPr>
              <a:defRPr/>
            </a:lvl1pPr>
          </a:lstStyle>
          <a:p>
            <a:endParaRPr lang="tr-TR"/>
          </a:p>
        </p:txBody>
      </p:sp>
      <p:sp>
        <p:nvSpPr>
          <p:cNvPr id="5" name="4 Slayt Numarası Yer Tutucusu"/>
          <p:cNvSpPr>
            <a:spLocks noGrp="1"/>
          </p:cNvSpPr>
          <p:nvPr>
            <p:ph type="sldNum" sz="quarter" idx="12"/>
          </p:nvPr>
        </p:nvSpPr>
        <p:spPr/>
        <p:txBody>
          <a:bodyPr/>
          <a:lstStyle>
            <a:lvl1pPr>
              <a:defRPr/>
            </a:lvl1pPr>
          </a:lstStyle>
          <a:p>
            <a:fld id="{D4A9F40B-1DA5-4A58-ADA4-E1BC6AA916A4}" type="slidenum">
              <a:rPr lang="tr-TR"/>
              <a:pPr/>
              <a:t>‹#›</a:t>
            </a:fld>
            <a:endParaRPr lang="tr-TR"/>
          </a:p>
        </p:txBody>
      </p:sp>
    </p:spTree>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tr-TR"/>
          </a:p>
        </p:txBody>
      </p:sp>
      <p:sp>
        <p:nvSpPr>
          <p:cNvPr id="3" name="2 Altbilgi Yer Tutucusu"/>
          <p:cNvSpPr>
            <a:spLocks noGrp="1"/>
          </p:cNvSpPr>
          <p:nvPr>
            <p:ph type="ftr" sz="quarter" idx="11"/>
          </p:nvPr>
        </p:nvSpPr>
        <p:spPr/>
        <p:txBody>
          <a:bodyPr/>
          <a:lstStyle>
            <a:lvl1pPr>
              <a:defRPr/>
            </a:lvl1pPr>
          </a:lstStyle>
          <a:p>
            <a:endParaRPr lang="tr-TR"/>
          </a:p>
        </p:txBody>
      </p:sp>
      <p:sp>
        <p:nvSpPr>
          <p:cNvPr id="4" name="3 Slayt Numarası Yer Tutucusu"/>
          <p:cNvSpPr>
            <a:spLocks noGrp="1"/>
          </p:cNvSpPr>
          <p:nvPr>
            <p:ph type="sldNum" sz="quarter" idx="12"/>
          </p:nvPr>
        </p:nvSpPr>
        <p:spPr/>
        <p:txBody>
          <a:bodyPr/>
          <a:lstStyle>
            <a:lvl1pPr>
              <a:defRPr/>
            </a:lvl1pPr>
          </a:lstStyle>
          <a:p>
            <a:fld id="{2DFC1D53-A660-4807-9623-6E7756FED24E}" type="slidenum">
              <a:rPr lang="tr-TR"/>
              <a:pPr/>
              <a:t>‹#›</a:t>
            </a:fld>
            <a:endParaRPr lang="tr-TR"/>
          </a:p>
        </p:txBody>
      </p:sp>
    </p:spTree>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B9B61AEA-F12F-4E09-960B-B91DAC3925D6}" type="slidenum">
              <a:rPr lang="tr-TR"/>
              <a:pPr/>
              <a:t>‹#›</a:t>
            </a:fld>
            <a:endParaRPr lang="tr-T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D0794AC8-3F47-40C2-BD0D-7823E5ED03A5}" type="slidenum">
              <a:rPr lang="tr-TR"/>
              <a:pPr/>
              <a:t>‹#›</a:t>
            </a:fld>
            <a:endParaRPr lang="tr-TR"/>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1CD2A81B-06E7-438D-8E34-4C60A8A199EB}" type="slidenum">
              <a:rPr lang="tr-TR"/>
              <a:pPr/>
              <a:t>‹#›</a:t>
            </a:fld>
            <a:endParaRPr lang="tr-TR"/>
          </a:p>
        </p:txBody>
      </p:sp>
    </p:spTree>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7E4F544E-4228-4FBE-B4A6-BF96E1EDAF89}" type="slidenum">
              <a:rPr lang="tr-TR"/>
              <a:pPr/>
              <a:t>‹#›</a:t>
            </a:fld>
            <a:endParaRPr lang="tr-TR"/>
          </a:p>
        </p:txBody>
      </p:sp>
    </p:spTree>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5827713" y="227013"/>
            <a:ext cx="1868487" cy="5868987"/>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19075" y="227013"/>
            <a:ext cx="5456238" cy="586898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275FC521-306B-4909-877C-45592CE8EACE}" type="slidenum">
              <a:rPr lang="tr-TR"/>
              <a:pPr/>
              <a:t>‹#›</a:t>
            </a:fld>
            <a:endParaRPr lang="tr-TR"/>
          </a:p>
        </p:txBody>
      </p:sp>
    </p:spTree>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205826" name="Group 2"/>
          <p:cNvGrpSpPr>
            <a:grpSpLocks/>
          </p:cNvGrpSpPr>
          <p:nvPr/>
        </p:nvGrpSpPr>
        <p:grpSpPr bwMode="auto">
          <a:xfrm>
            <a:off x="3175" y="4267200"/>
            <a:ext cx="9140825" cy="2590800"/>
            <a:chOff x="2" y="2688"/>
            <a:chExt cx="5758" cy="1632"/>
          </a:xfrm>
        </p:grpSpPr>
        <p:sp>
          <p:nvSpPr>
            <p:cNvPr id="205827"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tr-TR"/>
            </a:p>
          </p:txBody>
        </p:sp>
        <p:grpSp>
          <p:nvGrpSpPr>
            <p:cNvPr id="205828" name="Group 4"/>
            <p:cNvGrpSpPr>
              <a:grpSpLocks/>
            </p:cNvGrpSpPr>
            <p:nvPr userDrawn="1"/>
          </p:nvGrpSpPr>
          <p:grpSpPr bwMode="auto">
            <a:xfrm>
              <a:off x="3528" y="3715"/>
              <a:ext cx="792" cy="521"/>
              <a:chOff x="3527" y="3715"/>
              <a:chExt cx="792" cy="521"/>
            </a:xfrm>
          </p:grpSpPr>
          <p:sp>
            <p:nvSpPr>
              <p:cNvPr id="205829"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endParaRPr lang="tr-TR"/>
              </a:p>
            </p:txBody>
          </p:sp>
          <p:sp>
            <p:nvSpPr>
              <p:cNvPr id="205830"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endParaRPr lang="tr-TR"/>
              </a:p>
            </p:txBody>
          </p:sp>
          <p:sp>
            <p:nvSpPr>
              <p:cNvPr id="205831"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tr-TR"/>
              </a:p>
            </p:txBody>
          </p:sp>
          <p:sp>
            <p:nvSpPr>
              <p:cNvPr id="205832"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tr-TR"/>
              </a:p>
            </p:txBody>
          </p:sp>
          <p:sp>
            <p:nvSpPr>
              <p:cNvPr id="205833"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tr-TR"/>
              </a:p>
            </p:txBody>
          </p:sp>
          <p:sp>
            <p:nvSpPr>
              <p:cNvPr id="205834"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endParaRPr lang="tr-TR"/>
              </a:p>
            </p:txBody>
          </p:sp>
          <p:sp>
            <p:nvSpPr>
              <p:cNvPr id="205835"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endParaRPr lang="tr-TR"/>
              </a:p>
            </p:txBody>
          </p:sp>
          <p:sp>
            <p:nvSpPr>
              <p:cNvPr id="205836"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tr-TR"/>
              </a:p>
            </p:txBody>
          </p:sp>
          <p:sp>
            <p:nvSpPr>
              <p:cNvPr id="205837"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endParaRPr lang="tr-TR"/>
              </a:p>
            </p:txBody>
          </p:sp>
          <p:sp>
            <p:nvSpPr>
              <p:cNvPr id="205838"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endParaRPr lang="tr-TR"/>
              </a:p>
            </p:txBody>
          </p:sp>
          <p:sp>
            <p:nvSpPr>
              <p:cNvPr id="205839"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tr-TR"/>
              </a:p>
            </p:txBody>
          </p:sp>
        </p:grpSp>
        <p:grpSp>
          <p:nvGrpSpPr>
            <p:cNvPr id="205840" name="Group 16"/>
            <p:cNvGrpSpPr>
              <a:grpSpLocks/>
            </p:cNvGrpSpPr>
            <p:nvPr userDrawn="1"/>
          </p:nvGrpSpPr>
          <p:grpSpPr bwMode="auto">
            <a:xfrm>
              <a:off x="1776" y="3631"/>
              <a:ext cx="1626" cy="683"/>
              <a:chOff x="1776" y="3631"/>
              <a:chExt cx="1626" cy="683"/>
            </a:xfrm>
          </p:grpSpPr>
          <p:sp>
            <p:nvSpPr>
              <p:cNvPr id="205841"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endParaRPr lang="tr-TR"/>
              </a:p>
            </p:txBody>
          </p:sp>
          <p:sp>
            <p:nvSpPr>
              <p:cNvPr id="205842"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endParaRPr lang="tr-TR"/>
              </a:p>
            </p:txBody>
          </p:sp>
          <p:sp>
            <p:nvSpPr>
              <p:cNvPr id="205843"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endParaRPr lang="tr-TR"/>
              </a:p>
            </p:txBody>
          </p:sp>
          <p:sp>
            <p:nvSpPr>
              <p:cNvPr id="205844"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tr-TR"/>
              </a:p>
            </p:txBody>
          </p:sp>
          <p:sp>
            <p:nvSpPr>
              <p:cNvPr id="205845"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tr-TR"/>
              </a:p>
            </p:txBody>
          </p:sp>
          <p:sp>
            <p:nvSpPr>
              <p:cNvPr id="205846"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tr-TR"/>
              </a:p>
            </p:txBody>
          </p:sp>
          <p:sp>
            <p:nvSpPr>
              <p:cNvPr id="205847"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endParaRPr lang="tr-TR"/>
              </a:p>
            </p:txBody>
          </p:sp>
          <p:sp>
            <p:nvSpPr>
              <p:cNvPr id="205848"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endParaRPr lang="tr-TR"/>
              </a:p>
            </p:txBody>
          </p:sp>
          <p:sp>
            <p:nvSpPr>
              <p:cNvPr id="20584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endParaRPr lang="tr-TR"/>
              </a:p>
            </p:txBody>
          </p:sp>
          <p:sp>
            <p:nvSpPr>
              <p:cNvPr id="20585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endParaRPr lang="tr-TR"/>
              </a:p>
            </p:txBody>
          </p:sp>
          <p:sp>
            <p:nvSpPr>
              <p:cNvPr id="20585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endParaRPr lang="tr-TR"/>
              </a:p>
            </p:txBody>
          </p:sp>
          <p:sp>
            <p:nvSpPr>
              <p:cNvPr id="20585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endParaRPr lang="tr-TR"/>
              </a:p>
            </p:txBody>
          </p:sp>
          <p:sp>
            <p:nvSpPr>
              <p:cNvPr id="20585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endParaRPr lang="tr-TR"/>
              </a:p>
            </p:txBody>
          </p:sp>
          <p:sp>
            <p:nvSpPr>
              <p:cNvPr id="20585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endParaRPr lang="tr-TR"/>
              </a:p>
            </p:txBody>
          </p:sp>
          <p:sp>
            <p:nvSpPr>
              <p:cNvPr id="20585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tr-TR"/>
              </a:p>
            </p:txBody>
          </p:sp>
          <p:sp>
            <p:nvSpPr>
              <p:cNvPr id="20585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tr-TR"/>
              </a:p>
            </p:txBody>
          </p:sp>
          <p:sp>
            <p:nvSpPr>
              <p:cNvPr id="20585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tr-TR"/>
              </a:p>
            </p:txBody>
          </p:sp>
          <p:sp>
            <p:nvSpPr>
              <p:cNvPr id="20585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endParaRPr lang="tr-TR"/>
              </a:p>
            </p:txBody>
          </p:sp>
        </p:grpSp>
        <p:grpSp>
          <p:nvGrpSpPr>
            <p:cNvPr id="205859" name="Group 35"/>
            <p:cNvGrpSpPr>
              <a:grpSpLocks/>
            </p:cNvGrpSpPr>
            <p:nvPr userDrawn="1"/>
          </p:nvGrpSpPr>
          <p:grpSpPr bwMode="auto">
            <a:xfrm>
              <a:off x="4128" y="3360"/>
              <a:ext cx="1351" cy="821"/>
              <a:chOff x="4128" y="3360"/>
              <a:chExt cx="1351" cy="821"/>
            </a:xfrm>
          </p:grpSpPr>
          <p:sp>
            <p:nvSpPr>
              <p:cNvPr id="205860"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tr-TR"/>
              </a:p>
            </p:txBody>
          </p:sp>
          <p:sp>
            <p:nvSpPr>
              <p:cNvPr id="205861"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tr-TR"/>
              </a:p>
            </p:txBody>
          </p:sp>
          <p:sp>
            <p:nvSpPr>
              <p:cNvPr id="205862"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endParaRPr lang="tr-TR"/>
              </a:p>
            </p:txBody>
          </p:sp>
          <p:sp>
            <p:nvSpPr>
              <p:cNvPr id="205863"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tr-TR"/>
              </a:p>
            </p:txBody>
          </p:sp>
          <p:sp>
            <p:nvSpPr>
              <p:cNvPr id="205864"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tr-TR"/>
              </a:p>
            </p:txBody>
          </p:sp>
          <p:sp>
            <p:nvSpPr>
              <p:cNvPr id="205865"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tr-TR"/>
              </a:p>
            </p:txBody>
          </p:sp>
          <p:sp>
            <p:nvSpPr>
              <p:cNvPr id="205866"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tr-TR"/>
              </a:p>
            </p:txBody>
          </p:sp>
          <p:sp>
            <p:nvSpPr>
              <p:cNvPr id="205867"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endParaRPr lang="tr-TR"/>
              </a:p>
            </p:txBody>
          </p:sp>
          <p:sp>
            <p:nvSpPr>
              <p:cNvPr id="205868"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endParaRPr lang="tr-TR"/>
              </a:p>
            </p:txBody>
          </p:sp>
          <p:sp>
            <p:nvSpPr>
              <p:cNvPr id="205869"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tr-TR"/>
              </a:p>
            </p:txBody>
          </p:sp>
          <p:sp>
            <p:nvSpPr>
              <p:cNvPr id="205870"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tr-TR"/>
              </a:p>
            </p:txBody>
          </p:sp>
          <p:sp>
            <p:nvSpPr>
              <p:cNvPr id="205871"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endParaRPr lang="tr-TR"/>
              </a:p>
            </p:txBody>
          </p:sp>
          <p:sp>
            <p:nvSpPr>
              <p:cNvPr id="205872"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endParaRPr lang="tr-TR"/>
              </a:p>
            </p:txBody>
          </p:sp>
          <p:sp>
            <p:nvSpPr>
              <p:cNvPr id="205873"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tr-TR"/>
              </a:p>
            </p:txBody>
          </p:sp>
          <p:sp>
            <p:nvSpPr>
              <p:cNvPr id="205874"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tr-TR"/>
              </a:p>
            </p:txBody>
          </p:sp>
          <p:sp>
            <p:nvSpPr>
              <p:cNvPr id="205875"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tr-TR"/>
              </a:p>
            </p:txBody>
          </p:sp>
          <p:sp>
            <p:nvSpPr>
              <p:cNvPr id="205876"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tr-TR"/>
              </a:p>
            </p:txBody>
          </p:sp>
        </p:grpSp>
        <p:grpSp>
          <p:nvGrpSpPr>
            <p:cNvPr id="205877" name="Group 53"/>
            <p:cNvGrpSpPr>
              <a:grpSpLocks/>
            </p:cNvGrpSpPr>
            <p:nvPr userDrawn="1"/>
          </p:nvGrpSpPr>
          <p:grpSpPr bwMode="auto">
            <a:xfrm>
              <a:off x="5280" y="3024"/>
              <a:ext cx="425" cy="258"/>
              <a:chOff x="5280" y="3024"/>
              <a:chExt cx="425" cy="258"/>
            </a:xfrm>
          </p:grpSpPr>
          <p:sp>
            <p:nvSpPr>
              <p:cNvPr id="205878"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tr-TR"/>
              </a:p>
            </p:txBody>
          </p:sp>
          <p:sp>
            <p:nvSpPr>
              <p:cNvPr id="205879"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tr-TR"/>
              </a:p>
            </p:txBody>
          </p:sp>
          <p:sp>
            <p:nvSpPr>
              <p:cNvPr id="205880"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tr-TR"/>
              </a:p>
            </p:txBody>
          </p:sp>
          <p:sp>
            <p:nvSpPr>
              <p:cNvPr id="205881"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tr-TR"/>
              </a:p>
            </p:txBody>
          </p:sp>
          <p:sp>
            <p:nvSpPr>
              <p:cNvPr id="205882"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tr-TR"/>
              </a:p>
            </p:txBody>
          </p:sp>
          <p:sp>
            <p:nvSpPr>
              <p:cNvPr id="205883"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tr-TR"/>
              </a:p>
            </p:txBody>
          </p:sp>
          <p:sp>
            <p:nvSpPr>
              <p:cNvPr id="205884"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tr-TR"/>
              </a:p>
            </p:txBody>
          </p:sp>
          <p:grpSp>
            <p:nvGrpSpPr>
              <p:cNvPr id="205885" name="Group 61"/>
              <p:cNvGrpSpPr>
                <a:grpSpLocks/>
              </p:cNvGrpSpPr>
              <p:nvPr/>
            </p:nvGrpSpPr>
            <p:grpSpPr bwMode="auto">
              <a:xfrm>
                <a:off x="5381" y="3085"/>
                <a:ext cx="227" cy="132"/>
                <a:chOff x="5381" y="3085"/>
                <a:chExt cx="227" cy="132"/>
              </a:xfrm>
            </p:grpSpPr>
            <p:sp>
              <p:nvSpPr>
                <p:cNvPr id="205886"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tr-TR"/>
                </a:p>
              </p:txBody>
            </p:sp>
            <p:sp>
              <p:nvSpPr>
                <p:cNvPr id="205887"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tr-TR"/>
                </a:p>
              </p:txBody>
            </p:sp>
            <p:sp>
              <p:nvSpPr>
                <p:cNvPr id="205888"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tr-TR"/>
                </a:p>
              </p:txBody>
            </p:sp>
            <p:sp>
              <p:nvSpPr>
                <p:cNvPr id="205889"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tr-TR"/>
                </a:p>
              </p:txBody>
            </p:sp>
          </p:grpSp>
        </p:grpSp>
      </p:grpSp>
      <p:sp>
        <p:nvSpPr>
          <p:cNvPr id="20589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tr-TR"/>
              <a:t>Asıl başlık stili için tıklatın</a:t>
            </a:r>
          </a:p>
        </p:txBody>
      </p:sp>
      <p:sp>
        <p:nvSpPr>
          <p:cNvPr id="20589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205892" name="Rectangle 68"/>
          <p:cNvSpPr>
            <a:spLocks noGrp="1" noChangeArrowheads="1"/>
          </p:cNvSpPr>
          <p:nvPr>
            <p:ph type="dt" sz="quarter" idx="2"/>
          </p:nvPr>
        </p:nvSpPr>
        <p:spPr>
          <a:xfrm>
            <a:off x="457200" y="6248400"/>
            <a:ext cx="2133600" cy="457200"/>
          </a:xfrm>
        </p:spPr>
        <p:txBody>
          <a:bodyPr/>
          <a:lstStyle>
            <a:lvl1pPr>
              <a:defRPr/>
            </a:lvl1pPr>
          </a:lstStyle>
          <a:p>
            <a:endParaRPr lang="tr-TR"/>
          </a:p>
        </p:txBody>
      </p:sp>
      <p:sp>
        <p:nvSpPr>
          <p:cNvPr id="205893" name="Rectangle 69"/>
          <p:cNvSpPr>
            <a:spLocks noGrp="1" noChangeArrowheads="1"/>
          </p:cNvSpPr>
          <p:nvPr>
            <p:ph type="ftr" sz="quarter" idx="3"/>
          </p:nvPr>
        </p:nvSpPr>
        <p:spPr>
          <a:xfrm>
            <a:off x="3124200" y="6248400"/>
            <a:ext cx="2895600" cy="457200"/>
          </a:xfrm>
        </p:spPr>
        <p:txBody>
          <a:bodyPr/>
          <a:lstStyle>
            <a:lvl1pPr>
              <a:defRPr/>
            </a:lvl1pPr>
          </a:lstStyle>
          <a:p>
            <a:endParaRPr lang="tr-TR"/>
          </a:p>
        </p:txBody>
      </p:sp>
      <p:sp>
        <p:nvSpPr>
          <p:cNvPr id="205894" name="Rectangle 70"/>
          <p:cNvSpPr>
            <a:spLocks noGrp="1" noChangeArrowheads="1"/>
          </p:cNvSpPr>
          <p:nvPr>
            <p:ph type="sldNum" sz="quarter" idx="4"/>
          </p:nvPr>
        </p:nvSpPr>
        <p:spPr>
          <a:xfrm>
            <a:off x="6553200" y="6248400"/>
            <a:ext cx="2133600" cy="457200"/>
          </a:xfrm>
        </p:spPr>
        <p:txBody>
          <a:bodyPr/>
          <a:lstStyle>
            <a:lvl1pPr>
              <a:defRPr/>
            </a:lvl1pPr>
          </a:lstStyle>
          <a:p>
            <a:fld id="{F924078D-65BE-4A61-849F-1A8DD775A9E4}" type="slidenum">
              <a:rPr lang="tr-TR"/>
              <a:pPr/>
              <a:t>‹#›</a:t>
            </a:fld>
            <a:endParaRPr lang="tr-TR"/>
          </a:p>
        </p:txBody>
      </p:sp>
    </p:spTree>
  </p:cSld>
  <p:clrMapOvr>
    <a:masterClrMapping/>
  </p:clrMapOvr>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D28F8F80-DD66-4846-8E0D-7E3287A22D18}" type="slidenum">
              <a:rPr lang="tr-TR"/>
              <a:pPr/>
              <a:t>‹#›</a:t>
            </a:fld>
            <a:endParaRPr lang="tr-TR"/>
          </a:p>
        </p:txBody>
      </p:sp>
    </p:spTree>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1C802D02-9B29-4C60-8C30-917B9755668E}" type="slidenum">
              <a:rPr lang="tr-TR"/>
              <a:pPr/>
              <a:t>‹#›</a:t>
            </a:fld>
            <a:endParaRPr lang="tr-TR"/>
          </a:p>
        </p:txBody>
      </p:sp>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436D6B7E-8DA1-41E5-BDA7-1A56C8914DD4}" type="slidenum">
              <a:rPr lang="tr-TR"/>
              <a:pPr/>
              <a:t>‹#›</a:t>
            </a:fld>
            <a:endParaRPr lang="tr-TR"/>
          </a:p>
        </p:txBody>
      </p:sp>
    </p:spTree>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endParaRPr lang="tr-TR"/>
          </a:p>
        </p:txBody>
      </p:sp>
      <p:sp>
        <p:nvSpPr>
          <p:cNvPr id="8" name="7 Altbilgi Yer Tutucusu"/>
          <p:cNvSpPr>
            <a:spLocks noGrp="1"/>
          </p:cNvSpPr>
          <p:nvPr>
            <p:ph type="ftr" sz="quarter" idx="11"/>
          </p:nvPr>
        </p:nvSpPr>
        <p:spPr/>
        <p:txBody>
          <a:bodyPr/>
          <a:lstStyle>
            <a:lvl1pPr>
              <a:defRPr/>
            </a:lvl1pPr>
          </a:lstStyle>
          <a:p>
            <a:endParaRPr lang="tr-TR"/>
          </a:p>
        </p:txBody>
      </p:sp>
      <p:sp>
        <p:nvSpPr>
          <p:cNvPr id="9" name="8 Slayt Numarası Yer Tutucusu"/>
          <p:cNvSpPr>
            <a:spLocks noGrp="1"/>
          </p:cNvSpPr>
          <p:nvPr>
            <p:ph type="sldNum" sz="quarter" idx="12"/>
          </p:nvPr>
        </p:nvSpPr>
        <p:spPr/>
        <p:txBody>
          <a:bodyPr/>
          <a:lstStyle>
            <a:lvl1pPr>
              <a:defRPr/>
            </a:lvl1pPr>
          </a:lstStyle>
          <a:p>
            <a:fld id="{F998C395-A283-4465-9943-C8A477FFA779}" type="slidenum">
              <a:rPr lang="tr-TR"/>
              <a:pPr/>
              <a:t>‹#›</a:t>
            </a:fld>
            <a:endParaRPr lang="tr-TR"/>
          </a:p>
        </p:txBody>
      </p:sp>
    </p:spTree>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endParaRPr lang="tr-TR"/>
          </a:p>
        </p:txBody>
      </p:sp>
      <p:sp>
        <p:nvSpPr>
          <p:cNvPr id="4" name="3 Altbilgi Yer Tutucusu"/>
          <p:cNvSpPr>
            <a:spLocks noGrp="1"/>
          </p:cNvSpPr>
          <p:nvPr>
            <p:ph type="ftr" sz="quarter" idx="11"/>
          </p:nvPr>
        </p:nvSpPr>
        <p:spPr/>
        <p:txBody>
          <a:bodyPr/>
          <a:lstStyle>
            <a:lvl1pPr>
              <a:defRPr/>
            </a:lvl1pPr>
          </a:lstStyle>
          <a:p>
            <a:endParaRPr lang="tr-TR"/>
          </a:p>
        </p:txBody>
      </p:sp>
      <p:sp>
        <p:nvSpPr>
          <p:cNvPr id="5" name="4 Slayt Numarası Yer Tutucusu"/>
          <p:cNvSpPr>
            <a:spLocks noGrp="1"/>
          </p:cNvSpPr>
          <p:nvPr>
            <p:ph type="sldNum" sz="quarter" idx="12"/>
          </p:nvPr>
        </p:nvSpPr>
        <p:spPr/>
        <p:txBody>
          <a:bodyPr/>
          <a:lstStyle>
            <a:lvl1pPr>
              <a:defRPr/>
            </a:lvl1pPr>
          </a:lstStyle>
          <a:p>
            <a:fld id="{CE382B2D-1C9E-41BC-8ED0-39EB8630A0B8}" type="slidenum">
              <a:rPr lang="tr-TR"/>
              <a:pPr/>
              <a:t>‹#›</a:t>
            </a:fld>
            <a:endParaRPr lang="tr-TR"/>
          </a:p>
        </p:txBody>
      </p:sp>
    </p:spTree>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tr-TR"/>
          </a:p>
        </p:txBody>
      </p:sp>
      <p:sp>
        <p:nvSpPr>
          <p:cNvPr id="3" name="2 Altbilgi Yer Tutucusu"/>
          <p:cNvSpPr>
            <a:spLocks noGrp="1"/>
          </p:cNvSpPr>
          <p:nvPr>
            <p:ph type="ftr" sz="quarter" idx="11"/>
          </p:nvPr>
        </p:nvSpPr>
        <p:spPr/>
        <p:txBody>
          <a:bodyPr/>
          <a:lstStyle>
            <a:lvl1pPr>
              <a:defRPr/>
            </a:lvl1pPr>
          </a:lstStyle>
          <a:p>
            <a:endParaRPr lang="tr-TR"/>
          </a:p>
        </p:txBody>
      </p:sp>
      <p:sp>
        <p:nvSpPr>
          <p:cNvPr id="4" name="3 Slayt Numarası Yer Tutucusu"/>
          <p:cNvSpPr>
            <a:spLocks noGrp="1"/>
          </p:cNvSpPr>
          <p:nvPr>
            <p:ph type="sldNum" sz="quarter" idx="12"/>
          </p:nvPr>
        </p:nvSpPr>
        <p:spPr/>
        <p:txBody>
          <a:bodyPr/>
          <a:lstStyle>
            <a:lvl1pPr>
              <a:defRPr/>
            </a:lvl1pPr>
          </a:lstStyle>
          <a:p>
            <a:fld id="{C3626A99-6E69-4215-BAAA-8FF96DBBDDD8}" type="slidenum">
              <a:rPr lang="tr-TR"/>
              <a:pPr/>
              <a:t>‹#›</a:t>
            </a:fld>
            <a:endParaRPr lang="tr-T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2F2B4772-045E-40ED-8BC7-DC4FE2B06AB3}" type="slidenum">
              <a:rPr lang="tr-TR"/>
              <a:pPr/>
              <a:t>‹#›</a:t>
            </a:fld>
            <a:endParaRPr lang="tr-TR"/>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031A6295-4999-44C0-95BC-C6A3C1291815}" type="slidenum">
              <a:rPr lang="tr-TR"/>
              <a:pPr/>
              <a:t>‹#›</a:t>
            </a:fld>
            <a:endParaRPr lang="tr-TR"/>
          </a:p>
        </p:txBody>
      </p:sp>
    </p:spTree>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F6B29E0B-7F7C-47E3-8CBE-E9129E09505C}" type="slidenum">
              <a:rPr lang="tr-TR"/>
              <a:pPr/>
              <a:t>‹#›</a:t>
            </a:fld>
            <a:endParaRPr lang="tr-TR"/>
          </a:p>
        </p:txBody>
      </p:sp>
    </p:spTree>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50594F7F-9B49-47E3-8D12-EDFB2F9B431C}" type="slidenum">
              <a:rPr lang="tr-TR"/>
              <a:pPr/>
              <a:t>‹#›</a:t>
            </a:fld>
            <a:endParaRPr lang="tr-TR"/>
          </a:p>
        </p:txBody>
      </p:sp>
    </p:spTree>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7813"/>
            <a:ext cx="2057400" cy="58483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7813"/>
            <a:ext cx="6019800" cy="58483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1496ACA6-3B00-49C6-8DE6-3DFAB4557B1F}" type="slidenum">
              <a:rPr lang="tr-TR"/>
              <a:pPr/>
              <a:t>‹#›</a:t>
            </a:fld>
            <a:endParaRPr lang="tr-TR"/>
          </a:p>
        </p:txBody>
      </p:sp>
    </p:spTree>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239618" name="Group 2"/>
          <p:cNvGrpSpPr>
            <a:grpSpLocks/>
          </p:cNvGrpSpPr>
          <p:nvPr/>
        </p:nvGrpSpPr>
        <p:grpSpPr bwMode="auto">
          <a:xfrm>
            <a:off x="0" y="0"/>
            <a:ext cx="9159875" cy="6858000"/>
            <a:chOff x="0" y="0"/>
            <a:chExt cx="5770" cy="4320"/>
          </a:xfrm>
        </p:grpSpPr>
        <p:sp>
          <p:nvSpPr>
            <p:cNvPr id="239619"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endParaRPr lang="tr-TR"/>
            </a:p>
          </p:txBody>
        </p:sp>
        <p:sp>
          <p:nvSpPr>
            <p:cNvPr id="239620"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tr-TR"/>
            </a:p>
          </p:txBody>
        </p:sp>
        <p:sp>
          <p:nvSpPr>
            <p:cNvPr id="239621"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tr-TR"/>
            </a:p>
          </p:txBody>
        </p:sp>
        <p:sp>
          <p:nvSpPr>
            <p:cNvPr id="239622"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endParaRPr lang="tr-TR"/>
            </a:p>
          </p:txBody>
        </p:sp>
        <p:sp>
          <p:nvSpPr>
            <p:cNvPr id="239623"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tr-TR"/>
            </a:p>
          </p:txBody>
        </p:sp>
        <p:sp>
          <p:nvSpPr>
            <p:cNvPr id="239624"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tr-TR"/>
            </a:p>
          </p:txBody>
        </p:sp>
        <p:sp>
          <p:nvSpPr>
            <p:cNvPr id="239625"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endParaRPr lang="tr-TR"/>
            </a:p>
          </p:txBody>
        </p:sp>
        <p:sp>
          <p:nvSpPr>
            <p:cNvPr id="239626"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endParaRPr lang="tr-TR"/>
            </a:p>
          </p:txBody>
        </p:sp>
        <p:sp>
          <p:nvSpPr>
            <p:cNvPr id="239627"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tr-TR"/>
            </a:p>
          </p:txBody>
        </p:sp>
        <p:sp>
          <p:nvSpPr>
            <p:cNvPr id="239628"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tr-TR"/>
            </a:p>
          </p:txBody>
        </p:sp>
        <p:sp>
          <p:nvSpPr>
            <p:cNvPr id="239629"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endParaRPr lang="tr-TR"/>
            </a:p>
          </p:txBody>
        </p:sp>
        <p:sp>
          <p:nvSpPr>
            <p:cNvPr id="239630"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endParaRPr lang="tr-TR"/>
            </a:p>
          </p:txBody>
        </p:sp>
        <p:sp>
          <p:nvSpPr>
            <p:cNvPr id="239631"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tr-TR"/>
            </a:p>
          </p:txBody>
        </p:sp>
        <p:sp>
          <p:nvSpPr>
            <p:cNvPr id="239632"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endParaRPr lang="tr-TR"/>
            </a:p>
          </p:txBody>
        </p:sp>
        <p:sp>
          <p:nvSpPr>
            <p:cNvPr id="239633"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endParaRPr lang="tr-TR"/>
            </a:p>
          </p:txBody>
        </p:sp>
        <p:sp>
          <p:nvSpPr>
            <p:cNvPr id="239634"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tr-TR"/>
            </a:p>
          </p:txBody>
        </p:sp>
        <p:sp>
          <p:nvSpPr>
            <p:cNvPr id="239635"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tr-TR"/>
            </a:p>
          </p:txBody>
        </p:sp>
        <p:sp>
          <p:nvSpPr>
            <p:cNvPr id="239636"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tr-TR"/>
            </a:p>
          </p:txBody>
        </p:sp>
        <p:sp>
          <p:nvSpPr>
            <p:cNvPr id="239637"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tr-TR"/>
            </a:p>
          </p:txBody>
        </p:sp>
        <p:sp>
          <p:nvSpPr>
            <p:cNvPr id="239638"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endParaRPr lang="tr-TR"/>
            </a:p>
          </p:txBody>
        </p:sp>
        <p:sp>
          <p:nvSpPr>
            <p:cNvPr id="239639"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endParaRPr lang="tr-TR"/>
            </a:p>
          </p:txBody>
        </p:sp>
      </p:grpSp>
      <p:sp>
        <p:nvSpPr>
          <p:cNvPr id="239640" name="Rectangle 24"/>
          <p:cNvSpPr>
            <a:spLocks noGrp="1" noChangeArrowheads="1"/>
          </p:cNvSpPr>
          <p:nvPr>
            <p:ph type="ctrTitle" sz="quarter"/>
          </p:nvPr>
        </p:nvSpPr>
        <p:spPr>
          <a:xfrm>
            <a:off x="685800" y="1600200"/>
            <a:ext cx="7772400" cy="1828800"/>
          </a:xfrm>
        </p:spPr>
        <p:txBody>
          <a:bodyPr/>
          <a:lstStyle>
            <a:lvl1pPr>
              <a:defRPr sz="4800"/>
            </a:lvl1pPr>
          </a:lstStyle>
          <a:p>
            <a:r>
              <a:rPr lang="tr-TR"/>
              <a:t>Asıl başlık stili için tıklatın</a:t>
            </a:r>
          </a:p>
        </p:txBody>
      </p:sp>
      <p:sp>
        <p:nvSpPr>
          <p:cNvPr id="239641"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239642" name="Rectangle 26"/>
          <p:cNvSpPr>
            <a:spLocks noGrp="1" noChangeArrowheads="1"/>
          </p:cNvSpPr>
          <p:nvPr>
            <p:ph type="dt" sz="quarter" idx="2"/>
          </p:nvPr>
        </p:nvSpPr>
        <p:spPr>
          <a:xfrm>
            <a:off x="457200" y="6243638"/>
            <a:ext cx="2133600" cy="457200"/>
          </a:xfrm>
        </p:spPr>
        <p:txBody>
          <a:bodyPr/>
          <a:lstStyle>
            <a:lvl1pPr>
              <a:defRPr/>
            </a:lvl1pPr>
          </a:lstStyle>
          <a:p>
            <a:endParaRPr lang="tr-TR"/>
          </a:p>
        </p:txBody>
      </p:sp>
      <p:sp>
        <p:nvSpPr>
          <p:cNvPr id="239643" name="Rectangle 27"/>
          <p:cNvSpPr>
            <a:spLocks noGrp="1" noChangeArrowheads="1"/>
          </p:cNvSpPr>
          <p:nvPr>
            <p:ph type="ftr" sz="quarter" idx="3"/>
          </p:nvPr>
        </p:nvSpPr>
        <p:spPr/>
        <p:txBody>
          <a:bodyPr/>
          <a:lstStyle>
            <a:lvl1pPr>
              <a:defRPr/>
            </a:lvl1pPr>
          </a:lstStyle>
          <a:p>
            <a:endParaRPr lang="tr-TR"/>
          </a:p>
        </p:txBody>
      </p:sp>
      <p:sp>
        <p:nvSpPr>
          <p:cNvPr id="239644" name="Rectangle 28"/>
          <p:cNvSpPr>
            <a:spLocks noGrp="1" noChangeArrowheads="1"/>
          </p:cNvSpPr>
          <p:nvPr>
            <p:ph type="sldNum" sz="quarter" idx="4"/>
          </p:nvPr>
        </p:nvSpPr>
        <p:spPr/>
        <p:txBody>
          <a:bodyPr/>
          <a:lstStyle>
            <a:lvl1pPr>
              <a:defRPr/>
            </a:lvl1pPr>
          </a:lstStyle>
          <a:p>
            <a:fld id="{126B6D9B-9092-40C7-A85C-7DEECAD77659}" type="slidenum">
              <a:rPr lang="tr-TR"/>
              <a:pPr/>
              <a:t>‹#›</a:t>
            </a:fld>
            <a:endParaRPr lang="tr-T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Altbilgi Yer Tutucusu"/>
          <p:cNvSpPr>
            <a:spLocks noGrp="1"/>
          </p:cNvSpPr>
          <p:nvPr>
            <p:ph type="ftr" sz="quarter" idx="10"/>
          </p:nvPr>
        </p:nvSpPr>
        <p:spPr/>
        <p:txBody>
          <a:bodyPr/>
          <a:lstStyle>
            <a:lvl1pPr>
              <a:defRPr/>
            </a:lvl1pPr>
          </a:lstStyle>
          <a:p>
            <a:endParaRPr lang="tr-TR"/>
          </a:p>
        </p:txBody>
      </p:sp>
      <p:sp>
        <p:nvSpPr>
          <p:cNvPr id="5" name="4 Slayt Numarası Yer Tutucusu"/>
          <p:cNvSpPr>
            <a:spLocks noGrp="1"/>
          </p:cNvSpPr>
          <p:nvPr>
            <p:ph type="sldNum" sz="quarter" idx="11"/>
          </p:nvPr>
        </p:nvSpPr>
        <p:spPr/>
        <p:txBody>
          <a:bodyPr/>
          <a:lstStyle>
            <a:lvl1pPr>
              <a:defRPr/>
            </a:lvl1pPr>
          </a:lstStyle>
          <a:p>
            <a:fld id="{BFAECD16-B84D-4EB1-8468-17F4CF7A9F11}" type="slidenum">
              <a:rPr lang="tr-TR"/>
              <a:pPr/>
              <a:t>‹#›</a:t>
            </a:fld>
            <a:endParaRPr lang="tr-TR"/>
          </a:p>
        </p:txBody>
      </p:sp>
      <p:sp>
        <p:nvSpPr>
          <p:cNvPr id="6" name="5 Veri Yer Tutucusu"/>
          <p:cNvSpPr>
            <a:spLocks noGrp="1"/>
          </p:cNvSpPr>
          <p:nvPr>
            <p:ph type="dt" sz="half" idx="12"/>
          </p:nvPr>
        </p:nvSpPr>
        <p:spPr/>
        <p:txBody>
          <a:bodyPr/>
          <a:lstStyle>
            <a:lvl1pPr>
              <a:defRPr/>
            </a:lvl1pPr>
          </a:lstStyle>
          <a:p>
            <a:endParaRPr lang="tr-T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Altbilgi Yer Tutucusu"/>
          <p:cNvSpPr>
            <a:spLocks noGrp="1"/>
          </p:cNvSpPr>
          <p:nvPr>
            <p:ph type="ftr" sz="quarter" idx="10"/>
          </p:nvPr>
        </p:nvSpPr>
        <p:spPr/>
        <p:txBody>
          <a:bodyPr/>
          <a:lstStyle>
            <a:lvl1pPr>
              <a:defRPr/>
            </a:lvl1pPr>
          </a:lstStyle>
          <a:p>
            <a:endParaRPr lang="tr-TR"/>
          </a:p>
        </p:txBody>
      </p:sp>
      <p:sp>
        <p:nvSpPr>
          <p:cNvPr id="5" name="4 Slayt Numarası Yer Tutucusu"/>
          <p:cNvSpPr>
            <a:spLocks noGrp="1"/>
          </p:cNvSpPr>
          <p:nvPr>
            <p:ph type="sldNum" sz="quarter" idx="11"/>
          </p:nvPr>
        </p:nvSpPr>
        <p:spPr/>
        <p:txBody>
          <a:bodyPr/>
          <a:lstStyle>
            <a:lvl1pPr>
              <a:defRPr/>
            </a:lvl1pPr>
          </a:lstStyle>
          <a:p>
            <a:fld id="{C4144B27-E31B-43C9-812B-45992B3110FD}" type="slidenum">
              <a:rPr lang="tr-TR"/>
              <a:pPr/>
              <a:t>‹#›</a:t>
            </a:fld>
            <a:endParaRPr lang="tr-TR"/>
          </a:p>
        </p:txBody>
      </p:sp>
      <p:sp>
        <p:nvSpPr>
          <p:cNvPr id="6" name="5 Veri Yer Tutucusu"/>
          <p:cNvSpPr>
            <a:spLocks noGrp="1"/>
          </p:cNvSpPr>
          <p:nvPr>
            <p:ph type="dt" sz="half" idx="12"/>
          </p:nvPr>
        </p:nvSpPr>
        <p:spPr/>
        <p:txBody>
          <a:bodyPr/>
          <a:lstStyle>
            <a:lvl1pPr>
              <a:defRPr/>
            </a:lvl1pPr>
          </a:lstStyle>
          <a:p>
            <a:endParaRPr lang="tr-T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Altbilgi Yer Tutucusu"/>
          <p:cNvSpPr>
            <a:spLocks noGrp="1"/>
          </p:cNvSpPr>
          <p:nvPr>
            <p:ph type="ftr" sz="quarter" idx="10"/>
          </p:nvPr>
        </p:nvSpPr>
        <p:spPr/>
        <p:txBody>
          <a:bodyPr/>
          <a:lstStyle>
            <a:lvl1pPr>
              <a:defRPr/>
            </a:lvl1pPr>
          </a:lstStyle>
          <a:p>
            <a:endParaRPr lang="tr-TR"/>
          </a:p>
        </p:txBody>
      </p:sp>
      <p:sp>
        <p:nvSpPr>
          <p:cNvPr id="6" name="5 Slayt Numarası Yer Tutucusu"/>
          <p:cNvSpPr>
            <a:spLocks noGrp="1"/>
          </p:cNvSpPr>
          <p:nvPr>
            <p:ph type="sldNum" sz="quarter" idx="11"/>
          </p:nvPr>
        </p:nvSpPr>
        <p:spPr/>
        <p:txBody>
          <a:bodyPr/>
          <a:lstStyle>
            <a:lvl1pPr>
              <a:defRPr/>
            </a:lvl1pPr>
          </a:lstStyle>
          <a:p>
            <a:fld id="{F8EC5B47-F424-4DD3-ADC3-8B78F9677279}" type="slidenum">
              <a:rPr lang="tr-TR"/>
              <a:pPr/>
              <a:t>‹#›</a:t>
            </a:fld>
            <a:endParaRPr lang="tr-TR"/>
          </a:p>
        </p:txBody>
      </p:sp>
      <p:sp>
        <p:nvSpPr>
          <p:cNvPr id="7" name="6 Veri Yer Tutucusu"/>
          <p:cNvSpPr>
            <a:spLocks noGrp="1"/>
          </p:cNvSpPr>
          <p:nvPr>
            <p:ph type="dt" sz="half" idx="12"/>
          </p:nvPr>
        </p:nvSpPr>
        <p:spPr/>
        <p:txBody>
          <a:bodyPr/>
          <a:lstStyle>
            <a:lvl1pPr>
              <a:defRPr/>
            </a:lvl1pPr>
          </a:lstStyle>
          <a:p>
            <a:endParaRPr lang="tr-T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Altbilgi Yer Tutucusu"/>
          <p:cNvSpPr>
            <a:spLocks noGrp="1"/>
          </p:cNvSpPr>
          <p:nvPr>
            <p:ph type="ftr" sz="quarter" idx="10"/>
          </p:nvPr>
        </p:nvSpPr>
        <p:spPr/>
        <p:txBody>
          <a:bodyPr/>
          <a:lstStyle>
            <a:lvl1pPr>
              <a:defRPr/>
            </a:lvl1pPr>
          </a:lstStyle>
          <a:p>
            <a:endParaRPr lang="tr-TR"/>
          </a:p>
        </p:txBody>
      </p:sp>
      <p:sp>
        <p:nvSpPr>
          <p:cNvPr id="8" name="7 Slayt Numarası Yer Tutucusu"/>
          <p:cNvSpPr>
            <a:spLocks noGrp="1"/>
          </p:cNvSpPr>
          <p:nvPr>
            <p:ph type="sldNum" sz="quarter" idx="11"/>
          </p:nvPr>
        </p:nvSpPr>
        <p:spPr/>
        <p:txBody>
          <a:bodyPr/>
          <a:lstStyle>
            <a:lvl1pPr>
              <a:defRPr/>
            </a:lvl1pPr>
          </a:lstStyle>
          <a:p>
            <a:fld id="{2518AE43-FB4F-4290-B901-2C184D62405B}" type="slidenum">
              <a:rPr lang="tr-TR"/>
              <a:pPr/>
              <a:t>‹#›</a:t>
            </a:fld>
            <a:endParaRPr lang="tr-TR"/>
          </a:p>
        </p:txBody>
      </p:sp>
      <p:sp>
        <p:nvSpPr>
          <p:cNvPr id="9" name="8 Veri Yer Tutucusu"/>
          <p:cNvSpPr>
            <a:spLocks noGrp="1"/>
          </p:cNvSpPr>
          <p:nvPr>
            <p:ph type="dt" sz="half" idx="12"/>
          </p:nvPr>
        </p:nvSpPr>
        <p:spPr/>
        <p:txBody>
          <a:bodyPr/>
          <a:lstStyle>
            <a:lvl1pPr>
              <a:defRPr/>
            </a:lvl1pPr>
          </a:lstStyle>
          <a:p>
            <a:endParaRPr lang="tr-T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Altbilgi Yer Tutucusu"/>
          <p:cNvSpPr>
            <a:spLocks noGrp="1"/>
          </p:cNvSpPr>
          <p:nvPr>
            <p:ph type="ftr" sz="quarter" idx="10"/>
          </p:nvPr>
        </p:nvSpPr>
        <p:spPr/>
        <p:txBody>
          <a:bodyPr/>
          <a:lstStyle>
            <a:lvl1pPr>
              <a:defRPr/>
            </a:lvl1pPr>
          </a:lstStyle>
          <a:p>
            <a:endParaRPr lang="tr-TR"/>
          </a:p>
        </p:txBody>
      </p:sp>
      <p:sp>
        <p:nvSpPr>
          <p:cNvPr id="4" name="3 Slayt Numarası Yer Tutucusu"/>
          <p:cNvSpPr>
            <a:spLocks noGrp="1"/>
          </p:cNvSpPr>
          <p:nvPr>
            <p:ph type="sldNum" sz="quarter" idx="11"/>
          </p:nvPr>
        </p:nvSpPr>
        <p:spPr/>
        <p:txBody>
          <a:bodyPr/>
          <a:lstStyle>
            <a:lvl1pPr>
              <a:defRPr/>
            </a:lvl1pPr>
          </a:lstStyle>
          <a:p>
            <a:fld id="{81F8632D-A045-4763-BCEB-017181727A94}" type="slidenum">
              <a:rPr lang="tr-TR"/>
              <a:pPr/>
              <a:t>‹#›</a:t>
            </a:fld>
            <a:endParaRPr lang="tr-TR"/>
          </a:p>
        </p:txBody>
      </p:sp>
      <p:sp>
        <p:nvSpPr>
          <p:cNvPr id="5" name="4 Veri Yer Tutucusu"/>
          <p:cNvSpPr>
            <a:spLocks noGrp="1"/>
          </p:cNvSpPr>
          <p:nvPr>
            <p:ph type="dt" sz="half" idx="12"/>
          </p:nvPr>
        </p:nvSpPr>
        <p:spPr/>
        <p:txBody>
          <a:bodyPr/>
          <a:lstStyle>
            <a:lvl1pPr>
              <a:defRPr/>
            </a:lvl1pPr>
          </a:lstStyle>
          <a:p>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6CD00E71-3174-499A-9F02-70EC4CD40653}" type="slidenum">
              <a:rPr lang="tr-TR"/>
              <a:pPr/>
              <a:t>‹#›</a:t>
            </a:fld>
            <a:endParaRPr lang="tr-TR"/>
          </a:p>
        </p:txBody>
      </p:sp>
    </p:spTree>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Altbilgi Yer Tutucusu"/>
          <p:cNvSpPr>
            <a:spLocks noGrp="1"/>
          </p:cNvSpPr>
          <p:nvPr>
            <p:ph type="ftr" sz="quarter" idx="10"/>
          </p:nvPr>
        </p:nvSpPr>
        <p:spPr/>
        <p:txBody>
          <a:bodyPr/>
          <a:lstStyle>
            <a:lvl1pPr>
              <a:defRPr/>
            </a:lvl1pPr>
          </a:lstStyle>
          <a:p>
            <a:endParaRPr lang="tr-TR"/>
          </a:p>
        </p:txBody>
      </p:sp>
      <p:sp>
        <p:nvSpPr>
          <p:cNvPr id="3" name="2 Slayt Numarası Yer Tutucusu"/>
          <p:cNvSpPr>
            <a:spLocks noGrp="1"/>
          </p:cNvSpPr>
          <p:nvPr>
            <p:ph type="sldNum" sz="quarter" idx="11"/>
          </p:nvPr>
        </p:nvSpPr>
        <p:spPr/>
        <p:txBody>
          <a:bodyPr/>
          <a:lstStyle>
            <a:lvl1pPr>
              <a:defRPr/>
            </a:lvl1pPr>
          </a:lstStyle>
          <a:p>
            <a:fld id="{321C90F4-643D-4F25-823B-E91AC4846D27}" type="slidenum">
              <a:rPr lang="tr-TR"/>
              <a:pPr/>
              <a:t>‹#›</a:t>
            </a:fld>
            <a:endParaRPr lang="tr-TR"/>
          </a:p>
        </p:txBody>
      </p:sp>
      <p:sp>
        <p:nvSpPr>
          <p:cNvPr id="4" name="3 Veri Yer Tutucusu"/>
          <p:cNvSpPr>
            <a:spLocks noGrp="1"/>
          </p:cNvSpPr>
          <p:nvPr>
            <p:ph type="dt" sz="half" idx="12"/>
          </p:nvPr>
        </p:nvSpPr>
        <p:spPr/>
        <p:txBody>
          <a:bodyPr/>
          <a:lstStyle>
            <a:lvl1pPr>
              <a:defRPr/>
            </a:lvl1pPr>
          </a:lstStyle>
          <a:p>
            <a:endParaRPr lang="tr-T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Altbilgi Yer Tutucusu"/>
          <p:cNvSpPr>
            <a:spLocks noGrp="1"/>
          </p:cNvSpPr>
          <p:nvPr>
            <p:ph type="ftr" sz="quarter" idx="10"/>
          </p:nvPr>
        </p:nvSpPr>
        <p:spPr/>
        <p:txBody>
          <a:bodyPr/>
          <a:lstStyle>
            <a:lvl1pPr>
              <a:defRPr/>
            </a:lvl1pPr>
          </a:lstStyle>
          <a:p>
            <a:endParaRPr lang="tr-TR"/>
          </a:p>
        </p:txBody>
      </p:sp>
      <p:sp>
        <p:nvSpPr>
          <p:cNvPr id="6" name="5 Slayt Numarası Yer Tutucusu"/>
          <p:cNvSpPr>
            <a:spLocks noGrp="1"/>
          </p:cNvSpPr>
          <p:nvPr>
            <p:ph type="sldNum" sz="quarter" idx="11"/>
          </p:nvPr>
        </p:nvSpPr>
        <p:spPr/>
        <p:txBody>
          <a:bodyPr/>
          <a:lstStyle>
            <a:lvl1pPr>
              <a:defRPr/>
            </a:lvl1pPr>
          </a:lstStyle>
          <a:p>
            <a:fld id="{AEF984DB-3D49-45B4-BCF4-6FF143E7A9F4}" type="slidenum">
              <a:rPr lang="tr-TR"/>
              <a:pPr/>
              <a:t>‹#›</a:t>
            </a:fld>
            <a:endParaRPr lang="tr-TR"/>
          </a:p>
        </p:txBody>
      </p:sp>
      <p:sp>
        <p:nvSpPr>
          <p:cNvPr id="7" name="6 Veri Yer Tutucusu"/>
          <p:cNvSpPr>
            <a:spLocks noGrp="1"/>
          </p:cNvSpPr>
          <p:nvPr>
            <p:ph type="dt" sz="half" idx="12"/>
          </p:nvPr>
        </p:nvSpPr>
        <p:spPr/>
        <p:txBody>
          <a:bodyPr/>
          <a:lstStyle>
            <a:lvl1pPr>
              <a:defRPr/>
            </a:lvl1pPr>
          </a:lstStyle>
          <a:p>
            <a:endParaRPr lang="tr-T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Altbilgi Yer Tutucusu"/>
          <p:cNvSpPr>
            <a:spLocks noGrp="1"/>
          </p:cNvSpPr>
          <p:nvPr>
            <p:ph type="ftr" sz="quarter" idx="10"/>
          </p:nvPr>
        </p:nvSpPr>
        <p:spPr/>
        <p:txBody>
          <a:bodyPr/>
          <a:lstStyle>
            <a:lvl1pPr>
              <a:defRPr/>
            </a:lvl1pPr>
          </a:lstStyle>
          <a:p>
            <a:endParaRPr lang="tr-TR"/>
          </a:p>
        </p:txBody>
      </p:sp>
      <p:sp>
        <p:nvSpPr>
          <p:cNvPr id="6" name="5 Slayt Numarası Yer Tutucusu"/>
          <p:cNvSpPr>
            <a:spLocks noGrp="1"/>
          </p:cNvSpPr>
          <p:nvPr>
            <p:ph type="sldNum" sz="quarter" idx="11"/>
          </p:nvPr>
        </p:nvSpPr>
        <p:spPr/>
        <p:txBody>
          <a:bodyPr/>
          <a:lstStyle>
            <a:lvl1pPr>
              <a:defRPr/>
            </a:lvl1pPr>
          </a:lstStyle>
          <a:p>
            <a:fld id="{45DADABE-9890-4FF6-818D-69EE0F6DBFC7}" type="slidenum">
              <a:rPr lang="tr-TR"/>
              <a:pPr/>
              <a:t>‹#›</a:t>
            </a:fld>
            <a:endParaRPr lang="tr-TR"/>
          </a:p>
        </p:txBody>
      </p:sp>
      <p:sp>
        <p:nvSpPr>
          <p:cNvPr id="7" name="6 Veri Yer Tutucusu"/>
          <p:cNvSpPr>
            <a:spLocks noGrp="1"/>
          </p:cNvSpPr>
          <p:nvPr>
            <p:ph type="dt" sz="half" idx="12"/>
          </p:nvPr>
        </p:nvSpPr>
        <p:spPr/>
        <p:txBody>
          <a:bodyPr/>
          <a:lstStyle>
            <a:lvl1pPr>
              <a:defRPr/>
            </a:lvl1pPr>
          </a:lstStyle>
          <a:p>
            <a:endParaRPr lang="tr-T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Altbilgi Yer Tutucusu"/>
          <p:cNvSpPr>
            <a:spLocks noGrp="1"/>
          </p:cNvSpPr>
          <p:nvPr>
            <p:ph type="ftr" sz="quarter" idx="10"/>
          </p:nvPr>
        </p:nvSpPr>
        <p:spPr/>
        <p:txBody>
          <a:bodyPr/>
          <a:lstStyle>
            <a:lvl1pPr>
              <a:defRPr/>
            </a:lvl1pPr>
          </a:lstStyle>
          <a:p>
            <a:endParaRPr lang="tr-TR"/>
          </a:p>
        </p:txBody>
      </p:sp>
      <p:sp>
        <p:nvSpPr>
          <p:cNvPr id="5" name="4 Slayt Numarası Yer Tutucusu"/>
          <p:cNvSpPr>
            <a:spLocks noGrp="1"/>
          </p:cNvSpPr>
          <p:nvPr>
            <p:ph type="sldNum" sz="quarter" idx="11"/>
          </p:nvPr>
        </p:nvSpPr>
        <p:spPr/>
        <p:txBody>
          <a:bodyPr/>
          <a:lstStyle>
            <a:lvl1pPr>
              <a:defRPr/>
            </a:lvl1pPr>
          </a:lstStyle>
          <a:p>
            <a:fld id="{4F1558AB-A80C-4DCB-9581-B3B9A9038E67}" type="slidenum">
              <a:rPr lang="tr-TR"/>
              <a:pPr/>
              <a:t>‹#›</a:t>
            </a:fld>
            <a:endParaRPr lang="tr-TR"/>
          </a:p>
        </p:txBody>
      </p:sp>
      <p:sp>
        <p:nvSpPr>
          <p:cNvPr id="6" name="5 Veri Yer Tutucusu"/>
          <p:cNvSpPr>
            <a:spLocks noGrp="1"/>
          </p:cNvSpPr>
          <p:nvPr>
            <p:ph type="dt" sz="half" idx="12"/>
          </p:nvPr>
        </p:nvSpPr>
        <p:spPr/>
        <p:txBody>
          <a:bodyPr/>
          <a:lstStyle>
            <a:lvl1pPr>
              <a:defRPr/>
            </a:lvl1pPr>
          </a:lstStyle>
          <a:p>
            <a:endParaRPr lang="tr-T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7813"/>
            <a:ext cx="2057400" cy="5853112"/>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7813"/>
            <a:ext cx="6019800" cy="585311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Altbilgi Yer Tutucusu"/>
          <p:cNvSpPr>
            <a:spLocks noGrp="1"/>
          </p:cNvSpPr>
          <p:nvPr>
            <p:ph type="ftr" sz="quarter" idx="10"/>
          </p:nvPr>
        </p:nvSpPr>
        <p:spPr/>
        <p:txBody>
          <a:bodyPr/>
          <a:lstStyle>
            <a:lvl1pPr>
              <a:defRPr/>
            </a:lvl1pPr>
          </a:lstStyle>
          <a:p>
            <a:endParaRPr lang="tr-TR"/>
          </a:p>
        </p:txBody>
      </p:sp>
      <p:sp>
        <p:nvSpPr>
          <p:cNvPr id="5" name="4 Slayt Numarası Yer Tutucusu"/>
          <p:cNvSpPr>
            <a:spLocks noGrp="1"/>
          </p:cNvSpPr>
          <p:nvPr>
            <p:ph type="sldNum" sz="quarter" idx="11"/>
          </p:nvPr>
        </p:nvSpPr>
        <p:spPr/>
        <p:txBody>
          <a:bodyPr/>
          <a:lstStyle>
            <a:lvl1pPr>
              <a:defRPr/>
            </a:lvl1pPr>
          </a:lstStyle>
          <a:p>
            <a:fld id="{AC0F1523-9555-4535-A82F-1AEC7F3AB75E}" type="slidenum">
              <a:rPr lang="tr-TR"/>
              <a:pPr/>
              <a:t>‹#›</a:t>
            </a:fld>
            <a:endParaRPr lang="tr-TR"/>
          </a:p>
        </p:txBody>
      </p:sp>
      <p:sp>
        <p:nvSpPr>
          <p:cNvPr id="6" name="5 Veri Yer Tutucusu"/>
          <p:cNvSpPr>
            <a:spLocks noGrp="1"/>
          </p:cNvSpPr>
          <p:nvPr>
            <p:ph type="dt" sz="half" idx="12"/>
          </p:nvPr>
        </p:nvSpPr>
        <p:spPr/>
        <p:txBody>
          <a:bodyPr/>
          <a:lstStyle>
            <a:lvl1pPr>
              <a:defRPr/>
            </a:lvl1pPr>
          </a:lstStyle>
          <a:p>
            <a:endParaRPr lang="tr-T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290818" name="Group 2"/>
          <p:cNvGrpSpPr>
            <a:grpSpLocks/>
          </p:cNvGrpSpPr>
          <p:nvPr/>
        </p:nvGrpSpPr>
        <p:grpSpPr bwMode="auto">
          <a:xfrm>
            <a:off x="0" y="0"/>
            <a:ext cx="9144000" cy="6856413"/>
            <a:chOff x="0" y="0"/>
            <a:chExt cx="5760" cy="4319"/>
          </a:xfrm>
        </p:grpSpPr>
        <p:sp>
          <p:nvSpPr>
            <p:cNvPr id="290819"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tr-TR"/>
            </a:p>
          </p:txBody>
        </p:sp>
        <p:sp>
          <p:nvSpPr>
            <p:cNvPr id="290820"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tr-TR"/>
            </a:p>
          </p:txBody>
        </p:sp>
        <p:sp>
          <p:nvSpPr>
            <p:cNvPr id="290821"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tr-TR"/>
            </a:p>
          </p:txBody>
        </p:sp>
        <p:sp>
          <p:nvSpPr>
            <p:cNvPr id="290822"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tr-TR"/>
            </a:p>
          </p:txBody>
        </p:sp>
        <p:sp>
          <p:nvSpPr>
            <p:cNvPr id="290823"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tr-TR"/>
            </a:p>
          </p:txBody>
        </p:sp>
        <p:sp>
          <p:nvSpPr>
            <p:cNvPr id="290824"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tr-TR"/>
            </a:p>
          </p:txBody>
        </p:sp>
        <p:sp>
          <p:nvSpPr>
            <p:cNvPr id="290825"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tr-TR"/>
            </a:p>
          </p:txBody>
        </p:sp>
        <p:sp>
          <p:nvSpPr>
            <p:cNvPr id="290826"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tr-TR"/>
            </a:p>
          </p:txBody>
        </p:sp>
        <p:sp>
          <p:nvSpPr>
            <p:cNvPr id="290827"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tr-TR"/>
            </a:p>
          </p:txBody>
        </p:sp>
        <p:sp>
          <p:nvSpPr>
            <p:cNvPr id="290828"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tr-TR"/>
            </a:p>
          </p:txBody>
        </p:sp>
        <p:sp>
          <p:nvSpPr>
            <p:cNvPr id="290829"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tr-TR"/>
            </a:p>
          </p:txBody>
        </p:sp>
        <p:sp>
          <p:nvSpPr>
            <p:cNvPr id="290830"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tr-TR"/>
            </a:p>
          </p:txBody>
        </p:sp>
        <p:sp>
          <p:nvSpPr>
            <p:cNvPr id="290831"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tr-TR"/>
            </a:p>
          </p:txBody>
        </p:sp>
        <p:sp>
          <p:nvSpPr>
            <p:cNvPr id="290832"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tr-TR"/>
            </a:p>
          </p:txBody>
        </p:sp>
        <p:sp>
          <p:nvSpPr>
            <p:cNvPr id="290833"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tr-TR"/>
            </a:p>
          </p:txBody>
        </p:sp>
        <p:sp>
          <p:nvSpPr>
            <p:cNvPr id="290834"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tr-TR"/>
            </a:p>
          </p:txBody>
        </p:sp>
        <p:sp>
          <p:nvSpPr>
            <p:cNvPr id="290835"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tr-TR"/>
            </a:p>
          </p:txBody>
        </p:sp>
        <p:sp>
          <p:nvSpPr>
            <p:cNvPr id="290836"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tr-TR"/>
            </a:p>
          </p:txBody>
        </p:sp>
        <p:sp>
          <p:nvSpPr>
            <p:cNvPr id="290837"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tr-TR"/>
            </a:p>
          </p:txBody>
        </p:sp>
        <p:sp>
          <p:nvSpPr>
            <p:cNvPr id="290838"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tr-TR"/>
            </a:p>
          </p:txBody>
        </p:sp>
        <p:sp>
          <p:nvSpPr>
            <p:cNvPr id="290839"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tr-TR"/>
            </a:p>
          </p:txBody>
        </p:sp>
        <p:sp>
          <p:nvSpPr>
            <p:cNvPr id="290840"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tr-TR"/>
            </a:p>
          </p:txBody>
        </p:sp>
        <p:sp>
          <p:nvSpPr>
            <p:cNvPr id="290841"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tr-TR"/>
            </a:p>
          </p:txBody>
        </p:sp>
        <p:sp>
          <p:nvSpPr>
            <p:cNvPr id="290842"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tr-TR"/>
            </a:p>
          </p:txBody>
        </p:sp>
        <p:sp>
          <p:nvSpPr>
            <p:cNvPr id="290843"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tr-TR"/>
            </a:p>
          </p:txBody>
        </p:sp>
        <p:sp>
          <p:nvSpPr>
            <p:cNvPr id="290844"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tr-TR"/>
            </a:p>
          </p:txBody>
        </p:sp>
        <p:sp>
          <p:nvSpPr>
            <p:cNvPr id="290845"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tr-TR"/>
            </a:p>
          </p:txBody>
        </p:sp>
        <p:sp>
          <p:nvSpPr>
            <p:cNvPr id="290846"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tr-TR"/>
            </a:p>
          </p:txBody>
        </p:sp>
        <p:sp>
          <p:nvSpPr>
            <p:cNvPr id="290847"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tr-TR"/>
            </a:p>
          </p:txBody>
        </p:sp>
        <p:sp>
          <p:nvSpPr>
            <p:cNvPr id="290848"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tr-TR"/>
            </a:p>
          </p:txBody>
        </p:sp>
        <p:sp>
          <p:nvSpPr>
            <p:cNvPr id="290849"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tr-TR"/>
            </a:p>
          </p:txBody>
        </p:sp>
        <p:sp>
          <p:nvSpPr>
            <p:cNvPr id="290850"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tr-TR"/>
            </a:p>
          </p:txBody>
        </p:sp>
        <p:sp>
          <p:nvSpPr>
            <p:cNvPr id="290851"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tr-TR"/>
            </a:p>
          </p:txBody>
        </p:sp>
        <p:sp>
          <p:nvSpPr>
            <p:cNvPr id="290852"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tr-TR"/>
            </a:p>
          </p:txBody>
        </p:sp>
        <p:sp>
          <p:nvSpPr>
            <p:cNvPr id="290853"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tr-TR"/>
            </a:p>
          </p:txBody>
        </p:sp>
        <p:sp>
          <p:nvSpPr>
            <p:cNvPr id="290854"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tr-TR"/>
            </a:p>
          </p:txBody>
        </p:sp>
        <p:grpSp>
          <p:nvGrpSpPr>
            <p:cNvPr id="290855" name="Group 39"/>
            <p:cNvGrpSpPr>
              <a:grpSpLocks/>
            </p:cNvGrpSpPr>
            <p:nvPr userDrawn="1"/>
          </p:nvGrpSpPr>
          <p:grpSpPr bwMode="auto">
            <a:xfrm>
              <a:off x="0" y="1632"/>
              <a:ext cx="5758" cy="1858"/>
              <a:chOff x="0" y="1632"/>
              <a:chExt cx="5758" cy="1858"/>
            </a:xfrm>
          </p:grpSpPr>
          <p:sp>
            <p:nvSpPr>
              <p:cNvPr id="290856"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tr-TR"/>
              </a:p>
            </p:txBody>
          </p:sp>
          <p:sp>
            <p:nvSpPr>
              <p:cNvPr id="290857"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tr-TR"/>
              </a:p>
            </p:txBody>
          </p:sp>
        </p:grpSp>
      </p:grpSp>
      <p:sp>
        <p:nvSpPr>
          <p:cNvPr id="290858" name="Rectangle 42"/>
          <p:cNvSpPr>
            <a:spLocks noGrp="1" noChangeArrowheads="1"/>
          </p:cNvSpPr>
          <p:nvPr>
            <p:ph type="ctrTitle" sz="quarter"/>
          </p:nvPr>
        </p:nvSpPr>
        <p:spPr>
          <a:xfrm>
            <a:off x="457200" y="1600200"/>
            <a:ext cx="8229600" cy="1828800"/>
          </a:xfrm>
        </p:spPr>
        <p:txBody>
          <a:bodyPr/>
          <a:lstStyle>
            <a:lvl1pPr>
              <a:defRPr sz="4800"/>
            </a:lvl1pPr>
          </a:lstStyle>
          <a:p>
            <a:r>
              <a:rPr lang="tr-TR"/>
              <a:t>Asıl başlık stili için tıklatın</a:t>
            </a:r>
          </a:p>
        </p:txBody>
      </p:sp>
      <p:sp>
        <p:nvSpPr>
          <p:cNvPr id="290859"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tr-TR"/>
              <a:t>Asıl alt başlık stilini düzenlemek için tıklatın</a:t>
            </a:r>
          </a:p>
        </p:txBody>
      </p:sp>
      <p:sp>
        <p:nvSpPr>
          <p:cNvPr id="290860" name="Rectangle 44"/>
          <p:cNvSpPr>
            <a:spLocks noGrp="1" noChangeArrowheads="1"/>
          </p:cNvSpPr>
          <p:nvPr>
            <p:ph type="dt" sz="quarter" idx="2"/>
          </p:nvPr>
        </p:nvSpPr>
        <p:spPr/>
        <p:txBody>
          <a:bodyPr/>
          <a:lstStyle>
            <a:lvl1pPr>
              <a:defRPr/>
            </a:lvl1pPr>
          </a:lstStyle>
          <a:p>
            <a:endParaRPr lang="tr-TR"/>
          </a:p>
        </p:txBody>
      </p:sp>
      <p:sp>
        <p:nvSpPr>
          <p:cNvPr id="290861" name="Rectangle 45"/>
          <p:cNvSpPr>
            <a:spLocks noGrp="1" noChangeArrowheads="1"/>
          </p:cNvSpPr>
          <p:nvPr>
            <p:ph type="ftr" sz="quarter" idx="3"/>
          </p:nvPr>
        </p:nvSpPr>
        <p:spPr/>
        <p:txBody>
          <a:bodyPr/>
          <a:lstStyle>
            <a:lvl1pPr>
              <a:defRPr/>
            </a:lvl1pPr>
          </a:lstStyle>
          <a:p>
            <a:endParaRPr lang="tr-TR"/>
          </a:p>
        </p:txBody>
      </p:sp>
      <p:sp>
        <p:nvSpPr>
          <p:cNvPr id="290862" name="Rectangle 46"/>
          <p:cNvSpPr>
            <a:spLocks noGrp="1" noChangeArrowheads="1"/>
          </p:cNvSpPr>
          <p:nvPr>
            <p:ph type="sldNum" sz="quarter" idx="4"/>
          </p:nvPr>
        </p:nvSpPr>
        <p:spPr/>
        <p:txBody>
          <a:bodyPr/>
          <a:lstStyle>
            <a:lvl1pPr>
              <a:defRPr/>
            </a:lvl1pPr>
          </a:lstStyle>
          <a:p>
            <a:fld id="{CB99C50C-9CFF-4B98-B7E4-64D43E90D8CA}" type="slidenum">
              <a:rPr lang="tr-TR"/>
              <a:pPr/>
              <a:t>‹#›</a:t>
            </a:fld>
            <a:endParaRPr lang="tr-T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B2F27C67-8D69-42C3-9BE5-2E2A1E43C8C2}" type="slidenum">
              <a:rPr lang="tr-TR"/>
              <a:pPr/>
              <a:t>‹#›</a:t>
            </a:fld>
            <a:endParaRPr lang="tr-T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B72F2A01-CC85-43A8-8047-F106771F6B0A}" type="slidenum">
              <a:rPr lang="tr-TR"/>
              <a:pPr/>
              <a:t>‹#›</a:t>
            </a:fld>
            <a:endParaRPr lang="tr-T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002774A4-9F69-46CF-A7DE-80927C5236B0}" type="slidenum">
              <a:rPr lang="tr-TR"/>
              <a:pPr/>
              <a:t>‹#›</a:t>
            </a:fld>
            <a:endParaRPr lang="tr-T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endParaRPr lang="tr-TR"/>
          </a:p>
        </p:txBody>
      </p:sp>
      <p:sp>
        <p:nvSpPr>
          <p:cNvPr id="8" name="7 Altbilgi Yer Tutucusu"/>
          <p:cNvSpPr>
            <a:spLocks noGrp="1"/>
          </p:cNvSpPr>
          <p:nvPr>
            <p:ph type="ftr" sz="quarter" idx="11"/>
          </p:nvPr>
        </p:nvSpPr>
        <p:spPr/>
        <p:txBody>
          <a:bodyPr/>
          <a:lstStyle>
            <a:lvl1pPr>
              <a:defRPr/>
            </a:lvl1pPr>
          </a:lstStyle>
          <a:p>
            <a:endParaRPr lang="tr-TR"/>
          </a:p>
        </p:txBody>
      </p:sp>
      <p:sp>
        <p:nvSpPr>
          <p:cNvPr id="9" name="8 Slayt Numarası Yer Tutucusu"/>
          <p:cNvSpPr>
            <a:spLocks noGrp="1"/>
          </p:cNvSpPr>
          <p:nvPr>
            <p:ph type="sldNum" sz="quarter" idx="12"/>
          </p:nvPr>
        </p:nvSpPr>
        <p:spPr/>
        <p:txBody>
          <a:bodyPr/>
          <a:lstStyle>
            <a:lvl1pPr>
              <a:defRPr/>
            </a:lvl1pPr>
          </a:lstStyle>
          <a:p>
            <a:fld id="{E315C33E-39A7-41AF-BDB0-A81CCBBD564E}" type="slidenum">
              <a:rPr lang="tr-TR"/>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endParaRPr lang="tr-TR"/>
          </a:p>
        </p:txBody>
      </p:sp>
      <p:sp>
        <p:nvSpPr>
          <p:cNvPr id="8" name="7 Altbilgi Yer Tutucusu"/>
          <p:cNvSpPr>
            <a:spLocks noGrp="1"/>
          </p:cNvSpPr>
          <p:nvPr>
            <p:ph type="ftr" sz="quarter" idx="11"/>
          </p:nvPr>
        </p:nvSpPr>
        <p:spPr/>
        <p:txBody>
          <a:bodyPr/>
          <a:lstStyle>
            <a:lvl1pPr>
              <a:defRPr/>
            </a:lvl1pPr>
          </a:lstStyle>
          <a:p>
            <a:endParaRPr lang="tr-TR"/>
          </a:p>
        </p:txBody>
      </p:sp>
      <p:sp>
        <p:nvSpPr>
          <p:cNvPr id="9" name="8 Slayt Numarası Yer Tutucusu"/>
          <p:cNvSpPr>
            <a:spLocks noGrp="1"/>
          </p:cNvSpPr>
          <p:nvPr>
            <p:ph type="sldNum" sz="quarter" idx="12"/>
          </p:nvPr>
        </p:nvSpPr>
        <p:spPr/>
        <p:txBody>
          <a:bodyPr/>
          <a:lstStyle>
            <a:lvl1pPr>
              <a:defRPr/>
            </a:lvl1pPr>
          </a:lstStyle>
          <a:p>
            <a:fld id="{5B7E25D8-57DB-4458-B10B-34E264F37296}" type="slidenum">
              <a:rPr lang="tr-TR"/>
              <a:pPr/>
              <a:t>‹#›</a:t>
            </a:fld>
            <a:endParaRPr lang="tr-TR"/>
          </a:p>
        </p:txBody>
      </p:sp>
    </p:spTree>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endParaRPr lang="tr-TR"/>
          </a:p>
        </p:txBody>
      </p:sp>
      <p:sp>
        <p:nvSpPr>
          <p:cNvPr id="4" name="3 Altbilgi Yer Tutucusu"/>
          <p:cNvSpPr>
            <a:spLocks noGrp="1"/>
          </p:cNvSpPr>
          <p:nvPr>
            <p:ph type="ftr" sz="quarter" idx="11"/>
          </p:nvPr>
        </p:nvSpPr>
        <p:spPr/>
        <p:txBody>
          <a:bodyPr/>
          <a:lstStyle>
            <a:lvl1pPr>
              <a:defRPr/>
            </a:lvl1pPr>
          </a:lstStyle>
          <a:p>
            <a:endParaRPr lang="tr-TR"/>
          </a:p>
        </p:txBody>
      </p:sp>
      <p:sp>
        <p:nvSpPr>
          <p:cNvPr id="5" name="4 Slayt Numarası Yer Tutucusu"/>
          <p:cNvSpPr>
            <a:spLocks noGrp="1"/>
          </p:cNvSpPr>
          <p:nvPr>
            <p:ph type="sldNum" sz="quarter" idx="12"/>
          </p:nvPr>
        </p:nvSpPr>
        <p:spPr/>
        <p:txBody>
          <a:bodyPr/>
          <a:lstStyle>
            <a:lvl1pPr>
              <a:defRPr/>
            </a:lvl1pPr>
          </a:lstStyle>
          <a:p>
            <a:fld id="{B7E17E07-17AC-4375-99D2-20694DBCB18E}" type="slidenum">
              <a:rPr lang="tr-TR"/>
              <a:pPr/>
              <a:t>‹#›</a:t>
            </a:fld>
            <a:endParaRPr lang="tr-T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tr-TR"/>
          </a:p>
        </p:txBody>
      </p:sp>
      <p:sp>
        <p:nvSpPr>
          <p:cNvPr id="3" name="2 Altbilgi Yer Tutucusu"/>
          <p:cNvSpPr>
            <a:spLocks noGrp="1"/>
          </p:cNvSpPr>
          <p:nvPr>
            <p:ph type="ftr" sz="quarter" idx="11"/>
          </p:nvPr>
        </p:nvSpPr>
        <p:spPr/>
        <p:txBody>
          <a:bodyPr/>
          <a:lstStyle>
            <a:lvl1pPr>
              <a:defRPr/>
            </a:lvl1pPr>
          </a:lstStyle>
          <a:p>
            <a:endParaRPr lang="tr-TR"/>
          </a:p>
        </p:txBody>
      </p:sp>
      <p:sp>
        <p:nvSpPr>
          <p:cNvPr id="4" name="3 Slayt Numarası Yer Tutucusu"/>
          <p:cNvSpPr>
            <a:spLocks noGrp="1"/>
          </p:cNvSpPr>
          <p:nvPr>
            <p:ph type="sldNum" sz="quarter" idx="12"/>
          </p:nvPr>
        </p:nvSpPr>
        <p:spPr/>
        <p:txBody>
          <a:bodyPr/>
          <a:lstStyle>
            <a:lvl1pPr>
              <a:defRPr/>
            </a:lvl1pPr>
          </a:lstStyle>
          <a:p>
            <a:fld id="{07BB36CB-692E-46F5-83BC-650134A7C7FC}" type="slidenum">
              <a:rPr lang="tr-TR"/>
              <a:pPr/>
              <a:t>‹#›</a:t>
            </a:fld>
            <a:endParaRPr lang="tr-T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EC7697FF-65EB-43B1-B194-04863020907D}" type="slidenum">
              <a:rPr lang="tr-TR"/>
              <a:pPr/>
              <a:t>‹#›</a:t>
            </a:fld>
            <a:endParaRPr lang="tr-T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F4947A10-39BA-4BD4-8463-5CA83897F0BB}" type="slidenum">
              <a:rPr lang="tr-TR"/>
              <a:pPr/>
              <a:t>‹#›</a:t>
            </a:fld>
            <a:endParaRPr lang="tr-T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468B1A98-06F2-4563-856F-190027FBFC7F}" type="slidenum">
              <a:rPr lang="tr-TR"/>
              <a:pPr/>
              <a:t>‹#›</a:t>
            </a:fld>
            <a:endParaRPr lang="tr-T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7813"/>
            <a:ext cx="2057400" cy="5853112"/>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7813"/>
            <a:ext cx="6019800" cy="585311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D436915B-A379-40D7-9FF2-F4D7658916CD}" type="slidenum">
              <a:rPr lang="tr-TR"/>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endParaRPr lang="tr-TR"/>
          </a:p>
        </p:txBody>
      </p:sp>
      <p:sp>
        <p:nvSpPr>
          <p:cNvPr id="4" name="3 Altbilgi Yer Tutucusu"/>
          <p:cNvSpPr>
            <a:spLocks noGrp="1"/>
          </p:cNvSpPr>
          <p:nvPr>
            <p:ph type="ftr" sz="quarter" idx="11"/>
          </p:nvPr>
        </p:nvSpPr>
        <p:spPr/>
        <p:txBody>
          <a:bodyPr/>
          <a:lstStyle>
            <a:lvl1pPr>
              <a:defRPr/>
            </a:lvl1pPr>
          </a:lstStyle>
          <a:p>
            <a:endParaRPr lang="tr-TR"/>
          </a:p>
        </p:txBody>
      </p:sp>
      <p:sp>
        <p:nvSpPr>
          <p:cNvPr id="5" name="4 Slayt Numarası Yer Tutucusu"/>
          <p:cNvSpPr>
            <a:spLocks noGrp="1"/>
          </p:cNvSpPr>
          <p:nvPr>
            <p:ph type="sldNum" sz="quarter" idx="12"/>
          </p:nvPr>
        </p:nvSpPr>
        <p:spPr/>
        <p:txBody>
          <a:bodyPr/>
          <a:lstStyle>
            <a:lvl1pPr>
              <a:defRPr/>
            </a:lvl1pPr>
          </a:lstStyle>
          <a:p>
            <a:fld id="{869D003A-D833-449D-92E2-DEC76CDC5E42}" type="slidenum">
              <a:rPr lang="tr-TR"/>
              <a:pPr/>
              <a:t>‹#›</a:t>
            </a:fld>
            <a:endParaRPr lang="tr-T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tr-TR"/>
          </a:p>
        </p:txBody>
      </p:sp>
      <p:sp>
        <p:nvSpPr>
          <p:cNvPr id="3" name="2 Altbilgi Yer Tutucusu"/>
          <p:cNvSpPr>
            <a:spLocks noGrp="1"/>
          </p:cNvSpPr>
          <p:nvPr>
            <p:ph type="ftr" sz="quarter" idx="11"/>
          </p:nvPr>
        </p:nvSpPr>
        <p:spPr/>
        <p:txBody>
          <a:bodyPr/>
          <a:lstStyle>
            <a:lvl1pPr>
              <a:defRPr/>
            </a:lvl1pPr>
          </a:lstStyle>
          <a:p>
            <a:endParaRPr lang="tr-TR"/>
          </a:p>
        </p:txBody>
      </p:sp>
      <p:sp>
        <p:nvSpPr>
          <p:cNvPr id="4" name="3 Slayt Numarası Yer Tutucusu"/>
          <p:cNvSpPr>
            <a:spLocks noGrp="1"/>
          </p:cNvSpPr>
          <p:nvPr>
            <p:ph type="sldNum" sz="quarter" idx="12"/>
          </p:nvPr>
        </p:nvSpPr>
        <p:spPr/>
        <p:txBody>
          <a:bodyPr/>
          <a:lstStyle>
            <a:lvl1pPr>
              <a:defRPr/>
            </a:lvl1pPr>
          </a:lstStyle>
          <a:p>
            <a:fld id="{5C0558D1-B4C0-475E-A6B9-FCB034C5EE49}" type="slidenum">
              <a:rPr lang="tr-TR"/>
              <a:pPr/>
              <a:t>‹#›</a:t>
            </a:fld>
            <a:endParaRPr lang="tr-T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00F9DA47-8DAE-428B-BC2E-A63203D8073F}" type="slidenum">
              <a:rPr lang="tr-TR"/>
              <a:pPr/>
              <a:t>‹#›</a:t>
            </a:fld>
            <a:endParaRPr lang="tr-T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Slayt Numarası Yer Tutucusu"/>
          <p:cNvSpPr>
            <a:spLocks noGrp="1"/>
          </p:cNvSpPr>
          <p:nvPr>
            <p:ph type="sldNum" sz="quarter" idx="10"/>
          </p:nvPr>
        </p:nvSpPr>
        <p:spPr/>
        <p:txBody>
          <a:bodyPr/>
          <a:lstStyle>
            <a:lvl1pPr>
              <a:defRPr/>
            </a:lvl1pPr>
          </a:lstStyle>
          <a:p>
            <a:fld id="{032D7D51-BE71-48BD-8E1D-2E35E7139E36}" type="slidenum">
              <a:rPr lang="tr-TR"/>
              <a:pPr/>
              <a:t>‹#›</a:t>
            </a:fld>
            <a:endParaRPr lang="tr-TR"/>
          </a:p>
        </p:txBody>
      </p:sp>
      <p:sp>
        <p:nvSpPr>
          <p:cNvPr id="5" name="4 Veri Yer Tutucusu"/>
          <p:cNvSpPr>
            <a:spLocks noGrp="1"/>
          </p:cNvSpPr>
          <p:nvPr>
            <p:ph type="dt" sz="half" idx="11"/>
          </p:nvPr>
        </p:nvSpPr>
        <p:spPr/>
        <p:txBody>
          <a:bodyPr/>
          <a:lstStyle>
            <a:lvl1pPr>
              <a:defRPr/>
            </a:lvl1pPr>
          </a:lstStyle>
          <a:p>
            <a:endParaRPr lang="tr-TR"/>
          </a:p>
        </p:txBody>
      </p:sp>
      <p:sp>
        <p:nvSpPr>
          <p:cNvPr id="6" name="5 Altbilgi Yer Tutucusu"/>
          <p:cNvSpPr>
            <a:spLocks noGrp="1"/>
          </p:cNvSpPr>
          <p:nvPr>
            <p:ph type="ftr" sz="quarter" idx="12"/>
          </p:nvPr>
        </p:nvSpPr>
        <p:spPr/>
        <p:txBody>
          <a:bodyPr/>
          <a:lstStyle>
            <a:lvl1pPr>
              <a:defRPr/>
            </a:lvl1pPr>
          </a:lstStyle>
          <a:p>
            <a:endParaRPr lang="tr-T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21E8A07F-9BE0-497D-B9D2-4A4E5997CEDD}" type="slidenum">
              <a:rPr lang="tr-TR"/>
              <a:pPr/>
              <a:t>‹#›</a:t>
            </a:fld>
            <a:endParaRPr lang="tr-T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B812C9F2-B8DD-4104-BC1D-A777C22B8008}" type="slidenum">
              <a:rPr lang="tr-TR"/>
              <a:pPr/>
              <a:t>‹#›</a:t>
            </a:fld>
            <a:endParaRPr lang="tr-T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9D1FB960-9762-45EE-BB8A-E7A79D72E566}" type="slidenum">
              <a:rPr lang="tr-TR"/>
              <a:pPr/>
              <a:t>‹#›</a:t>
            </a:fld>
            <a:endParaRPr lang="tr-T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58370" name="Group 2"/>
          <p:cNvGrpSpPr>
            <a:grpSpLocks/>
          </p:cNvGrpSpPr>
          <p:nvPr/>
        </p:nvGrpSpPr>
        <p:grpSpPr bwMode="auto">
          <a:xfrm>
            <a:off x="0" y="1422400"/>
            <a:ext cx="9147175" cy="5435600"/>
            <a:chOff x="0" y="896"/>
            <a:chExt cx="5762" cy="3424"/>
          </a:xfrm>
        </p:grpSpPr>
        <p:grpSp>
          <p:nvGrpSpPr>
            <p:cNvPr id="58371" name="Group 3"/>
            <p:cNvGrpSpPr>
              <a:grpSpLocks/>
            </p:cNvGrpSpPr>
            <p:nvPr userDrawn="1"/>
          </p:nvGrpSpPr>
          <p:grpSpPr bwMode="auto">
            <a:xfrm>
              <a:off x="20" y="896"/>
              <a:ext cx="5742" cy="3424"/>
              <a:chOff x="20" y="896"/>
              <a:chExt cx="5742" cy="3424"/>
            </a:xfrm>
          </p:grpSpPr>
          <p:sp>
            <p:nvSpPr>
              <p:cNvPr id="58372"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tr-TR"/>
              </a:p>
            </p:txBody>
          </p:sp>
          <p:sp>
            <p:nvSpPr>
              <p:cNvPr id="58373"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tr-TR"/>
              </a:p>
            </p:txBody>
          </p:sp>
          <p:sp>
            <p:nvSpPr>
              <p:cNvPr id="58374"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tr-TR"/>
              </a:p>
            </p:txBody>
          </p:sp>
          <p:sp>
            <p:nvSpPr>
              <p:cNvPr id="58375"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tr-TR"/>
              </a:p>
            </p:txBody>
          </p:sp>
          <p:sp>
            <p:nvSpPr>
              <p:cNvPr id="58376"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tr-TR"/>
              </a:p>
            </p:txBody>
          </p:sp>
          <p:sp>
            <p:nvSpPr>
              <p:cNvPr id="58377"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tr-TR"/>
              </a:p>
            </p:txBody>
          </p:sp>
          <p:sp>
            <p:nvSpPr>
              <p:cNvPr id="58378"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tr-TR"/>
              </a:p>
            </p:txBody>
          </p:sp>
          <p:sp>
            <p:nvSpPr>
              <p:cNvPr id="58379"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tr-TR"/>
              </a:p>
            </p:txBody>
          </p:sp>
          <p:sp>
            <p:nvSpPr>
              <p:cNvPr id="58380"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tr-TR"/>
              </a:p>
            </p:txBody>
          </p:sp>
          <p:sp>
            <p:nvSpPr>
              <p:cNvPr id="58381"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tr-TR"/>
              </a:p>
            </p:txBody>
          </p:sp>
          <p:sp>
            <p:nvSpPr>
              <p:cNvPr id="58382"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tr-TR"/>
              </a:p>
            </p:txBody>
          </p:sp>
          <p:sp>
            <p:nvSpPr>
              <p:cNvPr id="58383"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tr-TR"/>
              </a:p>
            </p:txBody>
          </p:sp>
          <p:sp>
            <p:nvSpPr>
              <p:cNvPr id="58384"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tr-TR"/>
              </a:p>
            </p:txBody>
          </p:sp>
        </p:grpSp>
        <p:grpSp>
          <p:nvGrpSpPr>
            <p:cNvPr id="58385" name="Group 17"/>
            <p:cNvGrpSpPr>
              <a:grpSpLocks/>
            </p:cNvGrpSpPr>
            <p:nvPr userDrawn="1"/>
          </p:nvGrpSpPr>
          <p:grpSpPr bwMode="auto">
            <a:xfrm>
              <a:off x="0" y="2291"/>
              <a:ext cx="1385" cy="1702"/>
              <a:chOff x="0" y="2291"/>
              <a:chExt cx="1385" cy="1702"/>
            </a:xfrm>
          </p:grpSpPr>
          <p:sp>
            <p:nvSpPr>
              <p:cNvPr id="58386"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tr-TR"/>
              </a:p>
            </p:txBody>
          </p:sp>
          <p:sp>
            <p:nvSpPr>
              <p:cNvPr id="58387"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tr-TR"/>
              </a:p>
            </p:txBody>
          </p:sp>
          <p:sp>
            <p:nvSpPr>
              <p:cNvPr id="58388"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tr-TR"/>
              </a:p>
            </p:txBody>
          </p:sp>
          <p:sp>
            <p:nvSpPr>
              <p:cNvPr id="58389"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tr-TR"/>
              </a:p>
            </p:txBody>
          </p:sp>
          <p:sp>
            <p:nvSpPr>
              <p:cNvPr id="58390"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tr-TR"/>
              </a:p>
            </p:txBody>
          </p:sp>
          <p:sp>
            <p:nvSpPr>
              <p:cNvPr id="58391"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tr-TR"/>
              </a:p>
            </p:txBody>
          </p:sp>
          <p:sp>
            <p:nvSpPr>
              <p:cNvPr id="58392"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tr-TR"/>
              </a:p>
            </p:txBody>
          </p:sp>
          <p:sp>
            <p:nvSpPr>
              <p:cNvPr id="58393"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tr-TR"/>
              </a:p>
            </p:txBody>
          </p:sp>
          <p:sp>
            <p:nvSpPr>
              <p:cNvPr id="58394"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tr-TR"/>
              </a:p>
            </p:txBody>
          </p:sp>
          <p:sp>
            <p:nvSpPr>
              <p:cNvPr id="58395"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tr-TR"/>
              </a:p>
            </p:txBody>
          </p:sp>
          <p:sp>
            <p:nvSpPr>
              <p:cNvPr id="58396"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tr-TR"/>
              </a:p>
            </p:txBody>
          </p:sp>
          <p:sp>
            <p:nvSpPr>
              <p:cNvPr id="58397"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tr-TR"/>
              </a:p>
            </p:txBody>
          </p:sp>
          <p:sp>
            <p:nvSpPr>
              <p:cNvPr id="58398"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tr-TR"/>
              </a:p>
            </p:txBody>
          </p:sp>
          <p:sp>
            <p:nvSpPr>
              <p:cNvPr id="58399"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tr-TR"/>
              </a:p>
            </p:txBody>
          </p:sp>
          <p:sp>
            <p:nvSpPr>
              <p:cNvPr id="58400"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tr-TR"/>
              </a:p>
            </p:txBody>
          </p:sp>
          <p:sp>
            <p:nvSpPr>
              <p:cNvPr id="58401"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tr-TR"/>
              </a:p>
            </p:txBody>
          </p:sp>
          <p:sp>
            <p:nvSpPr>
              <p:cNvPr id="58402"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tr-TR"/>
              </a:p>
            </p:txBody>
          </p:sp>
          <p:sp>
            <p:nvSpPr>
              <p:cNvPr id="58403"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tr-TR"/>
              </a:p>
            </p:txBody>
          </p:sp>
          <p:sp>
            <p:nvSpPr>
              <p:cNvPr id="58404"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tr-TR"/>
              </a:p>
            </p:txBody>
          </p:sp>
          <p:sp>
            <p:nvSpPr>
              <p:cNvPr id="58405"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tr-TR"/>
              </a:p>
            </p:txBody>
          </p:sp>
          <p:sp>
            <p:nvSpPr>
              <p:cNvPr id="58406"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tr-TR"/>
              </a:p>
            </p:txBody>
          </p:sp>
          <p:sp>
            <p:nvSpPr>
              <p:cNvPr id="58407"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tr-TR"/>
              </a:p>
            </p:txBody>
          </p:sp>
          <p:sp>
            <p:nvSpPr>
              <p:cNvPr id="58408"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tr-TR"/>
              </a:p>
            </p:txBody>
          </p:sp>
          <p:sp>
            <p:nvSpPr>
              <p:cNvPr id="58409"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tr-TR"/>
              </a:p>
            </p:txBody>
          </p:sp>
          <p:sp>
            <p:nvSpPr>
              <p:cNvPr id="58410"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tr-TR"/>
              </a:p>
            </p:txBody>
          </p:sp>
          <p:sp>
            <p:nvSpPr>
              <p:cNvPr id="58411"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tr-TR"/>
              </a:p>
            </p:txBody>
          </p:sp>
          <p:sp>
            <p:nvSpPr>
              <p:cNvPr id="58412"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tr-TR"/>
              </a:p>
            </p:txBody>
          </p:sp>
          <p:sp>
            <p:nvSpPr>
              <p:cNvPr id="58413"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tr-TR"/>
              </a:p>
            </p:txBody>
          </p:sp>
          <p:sp>
            <p:nvSpPr>
              <p:cNvPr id="58414"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tr-TR"/>
              </a:p>
            </p:txBody>
          </p:sp>
          <p:sp>
            <p:nvSpPr>
              <p:cNvPr id="58415"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tr-TR"/>
              </a:p>
            </p:txBody>
          </p:sp>
          <p:sp>
            <p:nvSpPr>
              <p:cNvPr id="58416"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tr-TR"/>
              </a:p>
            </p:txBody>
          </p:sp>
          <p:sp>
            <p:nvSpPr>
              <p:cNvPr id="58417"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tr-TR"/>
              </a:p>
            </p:txBody>
          </p:sp>
          <p:sp>
            <p:nvSpPr>
              <p:cNvPr id="58418"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tr-TR"/>
              </a:p>
            </p:txBody>
          </p:sp>
          <p:sp>
            <p:nvSpPr>
              <p:cNvPr id="58419"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tr-TR"/>
              </a:p>
            </p:txBody>
          </p:sp>
          <p:sp>
            <p:nvSpPr>
              <p:cNvPr id="58420"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tr-TR"/>
              </a:p>
            </p:txBody>
          </p:sp>
          <p:sp>
            <p:nvSpPr>
              <p:cNvPr id="58421"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tr-TR"/>
              </a:p>
            </p:txBody>
          </p:sp>
          <p:sp>
            <p:nvSpPr>
              <p:cNvPr id="58422"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tr-TR"/>
              </a:p>
            </p:txBody>
          </p:sp>
          <p:sp>
            <p:nvSpPr>
              <p:cNvPr id="58423"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tr-TR"/>
              </a:p>
            </p:txBody>
          </p:sp>
          <p:sp>
            <p:nvSpPr>
              <p:cNvPr id="58424"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tr-TR"/>
              </a:p>
            </p:txBody>
          </p:sp>
          <p:sp>
            <p:nvSpPr>
              <p:cNvPr id="58425"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tr-TR"/>
              </a:p>
            </p:txBody>
          </p:sp>
          <p:sp>
            <p:nvSpPr>
              <p:cNvPr id="58426"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tr-TR"/>
              </a:p>
            </p:txBody>
          </p:sp>
          <p:sp>
            <p:nvSpPr>
              <p:cNvPr id="58427"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tr-TR"/>
              </a:p>
            </p:txBody>
          </p:sp>
          <p:sp>
            <p:nvSpPr>
              <p:cNvPr id="58428"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tr-TR"/>
              </a:p>
            </p:txBody>
          </p:sp>
          <p:sp>
            <p:nvSpPr>
              <p:cNvPr id="58429"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tr-TR"/>
              </a:p>
            </p:txBody>
          </p:sp>
          <p:sp>
            <p:nvSpPr>
              <p:cNvPr id="58430"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tr-TR"/>
              </a:p>
            </p:txBody>
          </p:sp>
          <p:sp>
            <p:nvSpPr>
              <p:cNvPr id="58431"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tr-TR"/>
              </a:p>
            </p:txBody>
          </p:sp>
          <p:sp>
            <p:nvSpPr>
              <p:cNvPr id="58432"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tr-TR"/>
              </a:p>
            </p:txBody>
          </p:sp>
          <p:sp>
            <p:nvSpPr>
              <p:cNvPr id="58433"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tr-TR"/>
              </a:p>
            </p:txBody>
          </p:sp>
          <p:sp>
            <p:nvSpPr>
              <p:cNvPr id="58434"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tr-TR"/>
              </a:p>
            </p:txBody>
          </p:sp>
          <p:sp>
            <p:nvSpPr>
              <p:cNvPr id="58435"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tr-TR"/>
              </a:p>
            </p:txBody>
          </p:sp>
          <p:sp>
            <p:nvSpPr>
              <p:cNvPr id="58436"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tr-TR"/>
              </a:p>
            </p:txBody>
          </p:sp>
          <p:sp>
            <p:nvSpPr>
              <p:cNvPr id="58437"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tr-TR"/>
              </a:p>
            </p:txBody>
          </p:sp>
          <p:sp>
            <p:nvSpPr>
              <p:cNvPr id="58438"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tr-TR"/>
              </a:p>
            </p:txBody>
          </p:sp>
          <p:sp>
            <p:nvSpPr>
              <p:cNvPr id="58439"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tr-TR"/>
              </a:p>
            </p:txBody>
          </p:sp>
          <p:sp>
            <p:nvSpPr>
              <p:cNvPr id="58440"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tr-TR"/>
              </a:p>
            </p:txBody>
          </p:sp>
          <p:sp>
            <p:nvSpPr>
              <p:cNvPr id="58441"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tr-TR"/>
              </a:p>
            </p:txBody>
          </p:sp>
          <p:sp>
            <p:nvSpPr>
              <p:cNvPr id="58442"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tr-TR"/>
              </a:p>
            </p:txBody>
          </p:sp>
          <p:sp>
            <p:nvSpPr>
              <p:cNvPr id="58443"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tr-TR"/>
              </a:p>
            </p:txBody>
          </p:sp>
          <p:sp>
            <p:nvSpPr>
              <p:cNvPr id="58444"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tr-TR"/>
              </a:p>
            </p:txBody>
          </p:sp>
          <p:sp>
            <p:nvSpPr>
              <p:cNvPr id="58445"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tr-TR"/>
              </a:p>
            </p:txBody>
          </p:sp>
          <p:sp>
            <p:nvSpPr>
              <p:cNvPr id="58446"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tr-TR"/>
              </a:p>
            </p:txBody>
          </p:sp>
          <p:sp>
            <p:nvSpPr>
              <p:cNvPr id="58447"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tr-TR"/>
              </a:p>
            </p:txBody>
          </p:sp>
          <p:sp>
            <p:nvSpPr>
              <p:cNvPr id="58448"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tr-TR"/>
              </a:p>
            </p:txBody>
          </p:sp>
          <p:sp>
            <p:nvSpPr>
              <p:cNvPr id="58449"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tr-TR"/>
              </a:p>
            </p:txBody>
          </p:sp>
          <p:sp>
            <p:nvSpPr>
              <p:cNvPr id="58450"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tr-TR"/>
              </a:p>
            </p:txBody>
          </p:sp>
          <p:sp>
            <p:nvSpPr>
              <p:cNvPr id="58451"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tr-TR"/>
              </a:p>
            </p:txBody>
          </p:sp>
          <p:sp>
            <p:nvSpPr>
              <p:cNvPr id="58452"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tr-TR"/>
              </a:p>
            </p:txBody>
          </p:sp>
          <p:sp>
            <p:nvSpPr>
              <p:cNvPr id="58453"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tr-TR"/>
              </a:p>
            </p:txBody>
          </p:sp>
          <p:sp>
            <p:nvSpPr>
              <p:cNvPr id="58454"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tr-TR"/>
              </a:p>
            </p:txBody>
          </p:sp>
          <p:sp>
            <p:nvSpPr>
              <p:cNvPr id="58455"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tr-TR"/>
              </a:p>
            </p:txBody>
          </p:sp>
          <p:sp>
            <p:nvSpPr>
              <p:cNvPr id="58456"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tr-TR"/>
              </a:p>
            </p:txBody>
          </p:sp>
          <p:sp>
            <p:nvSpPr>
              <p:cNvPr id="58457"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tr-TR"/>
              </a:p>
            </p:txBody>
          </p:sp>
          <p:sp>
            <p:nvSpPr>
              <p:cNvPr id="58458"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tr-TR"/>
              </a:p>
            </p:txBody>
          </p:sp>
          <p:sp>
            <p:nvSpPr>
              <p:cNvPr id="58459"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tr-TR"/>
              </a:p>
            </p:txBody>
          </p:sp>
          <p:sp>
            <p:nvSpPr>
              <p:cNvPr id="58460"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tr-TR"/>
              </a:p>
            </p:txBody>
          </p:sp>
          <p:sp>
            <p:nvSpPr>
              <p:cNvPr id="58461"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tr-TR"/>
              </a:p>
            </p:txBody>
          </p:sp>
          <p:sp>
            <p:nvSpPr>
              <p:cNvPr id="58462"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tr-TR"/>
              </a:p>
            </p:txBody>
          </p:sp>
          <p:sp>
            <p:nvSpPr>
              <p:cNvPr id="58463"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tr-TR"/>
              </a:p>
            </p:txBody>
          </p:sp>
          <p:sp>
            <p:nvSpPr>
              <p:cNvPr id="58464"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tr-TR"/>
              </a:p>
            </p:txBody>
          </p:sp>
          <p:sp>
            <p:nvSpPr>
              <p:cNvPr id="58465"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tr-TR"/>
              </a:p>
            </p:txBody>
          </p:sp>
          <p:sp>
            <p:nvSpPr>
              <p:cNvPr id="58466"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tr-TR"/>
              </a:p>
            </p:txBody>
          </p:sp>
          <p:sp>
            <p:nvSpPr>
              <p:cNvPr id="58467"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tr-TR"/>
              </a:p>
            </p:txBody>
          </p:sp>
          <p:sp>
            <p:nvSpPr>
              <p:cNvPr id="58468"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tr-TR"/>
              </a:p>
            </p:txBody>
          </p:sp>
          <p:sp>
            <p:nvSpPr>
              <p:cNvPr id="58469"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tr-TR"/>
              </a:p>
            </p:txBody>
          </p:sp>
          <p:sp>
            <p:nvSpPr>
              <p:cNvPr id="58470"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tr-TR"/>
              </a:p>
            </p:txBody>
          </p:sp>
          <p:sp>
            <p:nvSpPr>
              <p:cNvPr id="58471"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tr-TR"/>
              </a:p>
            </p:txBody>
          </p:sp>
          <p:sp>
            <p:nvSpPr>
              <p:cNvPr id="58472"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tr-TR"/>
              </a:p>
            </p:txBody>
          </p:sp>
          <p:sp>
            <p:nvSpPr>
              <p:cNvPr id="58473"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tr-TR"/>
              </a:p>
            </p:txBody>
          </p:sp>
          <p:sp>
            <p:nvSpPr>
              <p:cNvPr id="58474"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tr-TR"/>
              </a:p>
            </p:txBody>
          </p:sp>
          <p:sp>
            <p:nvSpPr>
              <p:cNvPr id="58475"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tr-TR"/>
              </a:p>
            </p:txBody>
          </p:sp>
          <p:sp>
            <p:nvSpPr>
              <p:cNvPr id="58476"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tr-TR"/>
              </a:p>
            </p:txBody>
          </p:sp>
          <p:sp>
            <p:nvSpPr>
              <p:cNvPr id="58477"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tr-TR"/>
              </a:p>
            </p:txBody>
          </p:sp>
          <p:sp>
            <p:nvSpPr>
              <p:cNvPr id="58478"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tr-TR"/>
              </a:p>
            </p:txBody>
          </p:sp>
          <p:sp>
            <p:nvSpPr>
              <p:cNvPr id="58479"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tr-TR"/>
              </a:p>
            </p:txBody>
          </p:sp>
          <p:sp>
            <p:nvSpPr>
              <p:cNvPr id="58480"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tr-TR"/>
              </a:p>
            </p:txBody>
          </p:sp>
          <p:sp>
            <p:nvSpPr>
              <p:cNvPr id="58481"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tr-TR"/>
              </a:p>
            </p:txBody>
          </p:sp>
          <p:sp>
            <p:nvSpPr>
              <p:cNvPr id="58482"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tr-TR"/>
              </a:p>
            </p:txBody>
          </p:sp>
          <p:sp>
            <p:nvSpPr>
              <p:cNvPr id="58483"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tr-TR"/>
              </a:p>
            </p:txBody>
          </p:sp>
          <p:sp>
            <p:nvSpPr>
              <p:cNvPr id="58484"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tr-TR"/>
              </a:p>
            </p:txBody>
          </p:sp>
          <p:sp>
            <p:nvSpPr>
              <p:cNvPr id="58485"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tr-TR"/>
              </a:p>
            </p:txBody>
          </p:sp>
          <p:sp>
            <p:nvSpPr>
              <p:cNvPr id="58486"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tr-TR"/>
              </a:p>
            </p:txBody>
          </p:sp>
          <p:sp>
            <p:nvSpPr>
              <p:cNvPr id="58487"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tr-TR"/>
              </a:p>
            </p:txBody>
          </p:sp>
          <p:sp>
            <p:nvSpPr>
              <p:cNvPr id="58488"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tr-TR"/>
              </a:p>
            </p:txBody>
          </p:sp>
          <p:sp>
            <p:nvSpPr>
              <p:cNvPr id="58489"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tr-TR"/>
              </a:p>
            </p:txBody>
          </p:sp>
          <p:sp>
            <p:nvSpPr>
              <p:cNvPr id="58490"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tr-TR"/>
              </a:p>
            </p:txBody>
          </p:sp>
          <p:sp>
            <p:nvSpPr>
              <p:cNvPr id="58491"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tr-TR"/>
              </a:p>
            </p:txBody>
          </p:sp>
          <p:sp>
            <p:nvSpPr>
              <p:cNvPr id="58492"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tr-TR"/>
              </a:p>
            </p:txBody>
          </p:sp>
          <p:sp>
            <p:nvSpPr>
              <p:cNvPr id="58493"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tr-TR"/>
              </a:p>
            </p:txBody>
          </p:sp>
          <p:sp>
            <p:nvSpPr>
              <p:cNvPr id="58494"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tr-TR"/>
              </a:p>
            </p:txBody>
          </p:sp>
          <p:sp>
            <p:nvSpPr>
              <p:cNvPr id="58495"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tr-TR"/>
              </a:p>
            </p:txBody>
          </p:sp>
          <p:sp>
            <p:nvSpPr>
              <p:cNvPr id="58496"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tr-TR"/>
              </a:p>
            </p:txBody>
          </p:sp>
          <p:sp>
            <p:nvSpPr>
              <p:cNvPr id="58497"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tr-TR"/>
              </a:p>
            </p:txBody>
          </p:sp>
          <p:sp>
            <p:nvSpPr>
              <p:cNvPr id="58498"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tr-TR"/>
              </a:p>
            </p:txBody>
          </p:sp>
          <p:sp>
            <p:nvSpPr>
              <p:cNvPr id="58499"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tr-TR"/>
              </a:p>
            </p:txBody>
          </p:sp>
          <p:sp>
            <p:nvSpPr>
              <p:cNvPr id="58500"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tr-TR"/>
              </a:p>
            </p:txBody>
          </p:sp>
          <p:sp>
            <p:nvSpPr>
              <p:cNvPr id="58501"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tr-TR"/>
              </a:p>
            </p:txBody>
          </p:sp>
          <p:sp>
            <p:nvSpPr>
              <p:cNvPr id="58502"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tr-TR"/>
              </a:p>
            </p:txBody>
          </p:sp>
          <p:sp>
            <p:nvSpPr>
              <p:cNvPr id="58503"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tr-TR"/>
              </a:p>
            </p:txBody>
          </p:sp>
          <p:sp>
            <p:nvSpPr>
              <p:cNvPr id="58504"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tr-TR"/>
              </a:p>
            </p:txBody>
          </p:sp>
          <p:sp>
            <p:nvSpPr>
              <p:cNvPr id="58505"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tr-TR"/>
              </a:p>
            </p:txBody>
          </p:sp>
          <p:sp>
            <p:nvSpPr>
              <p:cNvPr id="58506"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tr-TR"/>
              </a:p>
            </p:txBody>
          </p:sp>
          <p:sp>
            <p:nvSpPr>
              <p:cNvPr id="58507"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tr-TR"/>
              </a:p>
            </p:txBody>
          </p:sp>
          <p:sp>
            <p:nvSpPr>
              <p:cNvPr id="58508"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tr-TR"/>
              </a:p>
            </p:txBody>
          </p:sp>
          <p:sp>
            <p:nvSpPr>
              <p:cNvPr id="58509"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tr-TR"/>
              </a:p>
            </p:txBody>
          </p:sp>
          <p:sp>
            <p:nvSpPr>
              <p:cNvPr id="58510"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tr-TR"/>
              </a:p>
            </p:txBody>
          </p:sp>
          <p:sp>
            <p:nvSpPr>
              <p:cNvPr id="58511"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tr-TR"/>
              </a:p>
            </p:txBody>
          </p:sp>
          <p:sp>
            <p:nvSpPr>
              <p:cNvPr id="58512"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tr-TR"/>
              </a:p>
            </p:txBody>
          </p:sp>
          <p:sp>
            <p:nvSpPr>
              <p:cNvPr id="58513"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tr-TR"/>
              </a:p>
            </p:txBody>
          </p:sp>
          <p:sp>
            <p:nvSpPr>
              <p:cNvPr id="58514"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tr-TR"/>
              </a:p>
            </p:txBody>
          </p:sp>
          <p:sp>
            <p:nvSpPr>
              <p:cNvPr id="58515"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tr-TR"/>
              </a:p>
            </p:txBody>
          </p:sp>
          <p:sp>
            <p:nvSpPr>
              <p:cNvPr id="58516"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tr-TR"/>
              </a:p>
            </p:txBody>
          </p:sp>
          <p:sp>
            <p:nvSpPr>
              <p:cNvPr id="58517"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tr-TR"/>
              </a:p>
            </p:txBody>
          </p:sp>
          <p:sp>
            <p:nvSpPr>
              <p:cNvPr id="58518"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tr-TR"/>
              </a:p>
            </p:txBody>
          </p:sp>
          <p:sp>
            <p:nvSpPr>
              <p:cNvPr id="58519"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tr-TR"/>
              </a:p>
            </p:txBody>
          </p:sp>
          <p:sp>
            <p:nvSpPr>
              <p:cNvPr id="5852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tr-TR"/>
              </a:p>
            </p:txBody>
          </p:sp>
        </p:grpSp>
      </p:grpSp>
      <p:sp>
        <p:nvSpPr>
          <p:cNvPr id="58521"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tr-TR"/>
              <a:t>Asıl başlık stili için tıklatın</a:t>
            </a:r>
          </a:p>
        </p:txBody>
      </p:sp>
      <p:sp>
        <p:nvSpPr>
          <p:cNvPr id="58522"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tr-TR"/>
              <a:t>Asıl alt başlık stilini düzenlemek için tıklatın</a:t>
            </a:r>
          </a:p>
        </p:txBody>
      </p:sp>
      <p:sp>
        <p:nvSpPr>
          <p:cNvPr id="58523" name="Rectangle 155"/>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endParaRPr lang="tr-TR"/>
          </a:p>
        </p:txBody>
      </p:sp>
      <p:sp>
        <p:nvSpPr>
          <p:cNvPr id="58524" name="Rectangle 156"/>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endParaRPr lang="tr-TR"/>
          </a:p>
        </p:txBody>
      </p:sp>
      <p:sp>
        <p:nvSpPr>
          <p:cNvPr id="58525" name="Rectangle 157"/>
          <p:cNvSpPr>
            <a:spLocks noGrp="1" noChangeArrowheads="1"/>
          </p:cNvSpPr>
          <p:nvPr>
            <p:ph type="sldNum" sz="quarter" idx="4"/>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fld id="{925E5F6A-0D6C-4CFB-96B2-41E26EBC4D42}" type="slidenum">
              <a:rPr lang="tr-TR"/>
              <a:pPr/>
              <a:t>‹#›</a:t>
            </a:fld>
            <a:endParaRPr lang="tr-TR"/>
          </a:p>
        </p:txBody>
      </p:sp>
    </p:spTree>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E38211F0-FE0E-4003-8B11-240982733BD0}" type="slidenum">
              <a:rPr lang="tr-TR"/>
              <a:pPr/>
              <a:t>‹#›</a:t>
            </a:fld>
            <a:endParaRPr lang="tr-T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12024B1A-99AD-4FE1-ABB7-9BC1420D03CA}" type="slidenum">
              <a:rPr lang="tr-TR"/>
              <a:pPr/>
              <a:t>‹#›</a:t>
            </a:fld>
            <a:endParaRPr lang="tr-T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8361E617-EAA6-452A-AA3C-7E9E50DCC5DF}" type="slidenum">
              <a:rPr lang="tr-TR"/>
              <a:pPr/>
              <a:t>‹#›</a:t>
            </a:fld>
            <a:endParaRPr lang="tr-T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endParaRPr lang="tr-TR"/>
          </a:p>
        </p:txBody>
      </p:sp>
      <p:sp>
        <p:nvSpPr>
          <p:cNvPr id="8" name="7 Altbilgi Yer Tutucusu"/>
          <p:cNvSpPr>
            <a:spLocks noGrp="1"/>
          </p:cNvSpPr>
          <p:nvPr>
            <p:ph type="ftr" sz="quarter" idx="11"/>
          </p:nvPr>
        </p:nvSpPr>
        <p:spPr/>
        <p:txBody>
          <a:bodyPr/>
          <a:lstStyle>
            <a:lvl1pPr>
              <a:defRPr/>
            </a:lvl1pPr>
          </a:lstStyle>
          <a:p>
            <a:endParaRPr lang="tr-TR"/>
          </a:p>
        </p:txBody>
      </p:sp>
      <p:sp>
        <p:nvSpPr>
          <p:cNvPr id="9" name="8 Slayt Numarası Yer Tutucusu"/>
          <p:cNvSpPr>
            <a:spLocks noGrp="1"/>
          </p:cNvSpPr>
          <p:nvPr>
            <p:ph type="sldNum" sz="quarter" idx="12"/>
          </p:nvPr>
        </p:nvSpPr>
        <p:spPr/>
        <p:txBody>
          <a:bodyPr/>
          <a:lstStyle>
            <a:lvl1pPr>
              <a:defRPr/>
            </a:lvl1pPr>
          </a:lstStyle>
          <a:p>
            <a:fld id="{42B36886-E45C-4843-BE3D-9E8FB318D15D}" type="slidenum">
              <a:rPr lang="tr-TR"/>
              <a:pPr/>
              <a:t>‹#›</a:t>
            </a:fld>
            <a:endParaRPr lang="tr-T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endParaRPr lang="tr-TR"/>
          </a:p>
        </p:txBody>
      </p:sp>
      <p:sp>
        <p:nvSpPr>
          <p:cNvPr id="4" name="3 Altbilgi Yer Tutucusu"/>
          <p:cNvSpPr>
            <a:spLocks noGrp="1"/>
          </p:cNvSpPr>
          <p:nvPr>
            <p:ph type="ftr" sz="quarter" idx="11"/>
          </p:nvPr>
        </p:nvSpPr>
        <p:spPr/>
        <p:txBody>
          <a:bodyPr/>
          <a:lstStyle>
            <a:lvl1pPr>
              <a:defRPr/>
            </a:lvl1pPr>
          </a:lstStyle>
          <a:p>
            <a:endParaRPr lang="tr-TR"/>
          </a:p>
        </p:txBody>
      </p:sp>
      <p:sp>
        <p:nvSpPr>
          <p:cNvPr id="5" name="4 Slayt Numarası Yer Tutucusu"/>
          <p:cNvSpPr>
            <a:spLocks noGrp="1"/>
          </p:cNvSpPr>
          <p:nvPr>
            <p:ph type="sldNum" sz="quarter" idx="12"/>
          </p:nvPr>
        </p:nvSpPr>
        <p:spPr/>
        <p:txBody>
          <a:bodyPr/>
          <a:lstStyle>
            <a:lvl1pPr>
              <a:defRPr/>
            </a:lvl1pPr>
          </a:lstStyle>
          <a:p>
            <a:fld id="{C24EEAC3-F477-4F4E-AE6A-4B3EA421F32A}" type="slidenum">
              <a:rPr lang="tr-TR"/>
              <a:pPr/>
              <a:t>‹#›</a:t>
            </a:fld>
            <a:endParaRPr lang="tr-T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tr-TR"/>
          </a:p>
        </p:txBody>
      </p:sp>
      <p:sp>
        <p:nvSpPr>
          <p:cNvPr id="3" name="2 Altbilgi Yer Tutucusu"/>
          <p:cNvSpPr>
            <a:spLocks noGrp="1"/>
          </p:cNvSpPr>
          <p:nvPr>
            <p:ph type="ftr" sz="quarter" idx="11"/>
          </p:nvPr>
        </p:nvSpPr>
        <p:spPr/>
        <p:txBody>
          <a:bodyPr/>
          <a:lstStyle>
            <a:lvl1pPr>
              <a:defRPr/>
            </a:lvl1pPr>
          </a:lstStyle>
          <a:p>
            <a:endParaRPr lang="tr-TR"/>
          </a:p>
        </p:txBody>
      </p:sp>
      <p:sp>
        <p:nvSpPr>
          <p:cNvPr id="4" name="3 Slayt Numarası Yer Tutucusu"/>
          <p:cNvSpPr>
            <a:spLocks noGrp="1"/>
          </p:cNvSpPr>
          <p:nvPr>
            <p:ph type="sldNum" sz="quarter" idx="12"/>
          </p:nvPr>
        </p:nvSpPr>
        <p:spPr/>
        <p:txBody>
          <a:bodyPr/>
          <a:lstStyle>
            <a:lvl1pPr>
              <a:defRPr/>
            </a:lvl1pPr>
          </a:lstStyle>
          <a:p>
            <a:fld id="{A0570E89-B55C-464A-B569-D53A899A73B0}" type="slidenum">
              <a:rPr lang="tr-TR"/>
              <a:pPr/>
              <a:t>‹#›</a:t>
            </a:fld>
            <a:endParaRPr lang="tr-T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Slayt Numarası Yer Tutucusu"/>
          <p:cNvSpPr>
            <a:spLocks noGrp="1"/>
          </p:cNvSpPr>
          <p:nvPr>
            <p:ph type="sldNum" sz="quarter" idx="10"/>
          </p:nvPr>
        </p:nvSpPr>
        <p:spPr/>
        <p:txBody>
          <a:bodyPr/>
          <a:lstStyle>
            <a:lvl1pPr>
              <a:defRPr/>
            </a:lvl1pPr>
          </a:lstStyle>
          <a:p>
            <a:fld id="{7239374A-3FDD-46A5-8A92-2F9E32CBFF8C}" type="slidenum">
              <a:rPr lang="tr-TR"/>
              <a:pPr/>
              <a:t>‹#›</a:t>
            </a:fld>
            <a:endParaRPr lang="tr-TR"/>
          </a:p>
        </p:txBody>
      </p:sp>
      <p:sp>
        <p:nvSpPr>
          <p:cNvPr id="5" name="4 Veri Yer Tutucusu"/>
          <p:cNvSpPr>
            <a:spLocks noGrp="1"/>
          </p:cNvSpPr>
          <p:nvPr>
            <p:ph type="dt" sz="half" idx="11"/>
          </p:nvPr>
        </p:nvSpPr>
        <p:spPr/>
        <p:txBody>
          <a:bodyPr/>
          <a:lstStyle>
            <a:lvl1pPr>
              <a:defRPr/>
            </a:lvl1pPr>
          </a:lstStyle>
          <a:p>
            <a:endParaRPr lang="tr-TR"/>
          </a:p>
        </p:txBody>
      </p:sp>
      <p:sp>
        <p:nvSpPr>
          <p:cNvPr id="6" name="5 Altbilgi Yer Tutucusu"/>
          <p:cNvSpPr>
            <a:spLocks noGrp="1"/>
          </p:cNvSpPr>
          <p:nvPr>
            <p:ph type="ftr" sz="quarter" idx="12"/>
          </p:nvPr>
        </p:nvSpPr>
        <p:spPr/>
        <p:txBody>
          <a:bodyPr/>
          <a:lstStyle>
            <a:lvl1pPr>
              <a:defRPr/>
            </a:lvl1pPr>
          </a:lstStyle>
          <a:p>
            <a:endParaRPr lang="tr-T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ADB27F10-B236-4CD1-B7A9-F7A97CA067D7}" type="slidenum">
              <a:rPr lang="tr-TR"/>
              <a:pPr/>
              <a:t>‹#›</a:t>
            </a:fld>
            <a:endParaRPr lang="tr-T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991CFC35-97EA-47BE-8BCB-E7C26665B76F}" type="slidenum">
              <a:rPr lang="tr-TR"/>
              <a:pPr/>
              <a:t>‹#›</a:t>
            </a:fld>
            <a:endParaRPr lang="tr-T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5111BA77-1158-4CEC-89FE-B53DD289C69E}" type="slidenum">
              <a:rPr lang="tr-TR"/>
              <a:pPr/>
              <a:t>‹#›</a:t>
            </a:fld>
            <a:endParaRPr lang="tr-T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07188" y="228600"/>
            <a:ext cx="2135187" cy="587057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301625" y="228600"/>
            <a:ext cx="6253163" cy="58705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65A53675-A572-4F79-97F2-66E858A2DCE5}" type="slidenum">
              <a:rPr lang="tr-TR"/>
              <a:pPr/>
              <a:t>‹#›</a:t>
            </a:fld>
            <a:endParaRPr lang="tr-T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4754" name="Group 2"/>
          <p:cNvGrpSpPr>
            <a:grpSpLocks/>
          </p:cNvGrpSpPr>
          <p:nvPr/>
        </p:nvGrpSpPr>
        <p:grpSpPr bwMode="auto">
          <a:xfrm>
            <a:off x="0" y="3902075"/>
            <a:ext cx="3400425" cy="2949575"/>
            <a:chOff x="0" y="2458"/>
            <a:chExt cx="2142" cy="1858"/>
          </a:xfrm>
        </p:grpSpPr>
        <p:sp>
          <p:nvSpPr>
            <p:cNvPr id="7475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tr-TR"/>
            </a:p>
          </p:txBody>
        </p:sp>
        <p:sp>
          <p:nvSpPr>
            <p:cNvPr id="7475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tr-TR"/>
            </a:p>
          </p:txBody>
        </p:sp>
        <p:sp>
          <p:nvSpPr>
            <p:cNvPr id="7475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tr-TR"/>
            </a:p>
          </p:txBody>
        </p:sp>
        <p:sp>
          <p:nvSpPr>
            <p:cNvPr id="7475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tr-TR"/>
            </a:p>
          </p:txBody>
        </p:sp>
        <p:sp>
          <p:nvSpPr>
            <p:cNvPr id="7475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tr-TR"/>
            </a:p>
          </p:txBody>
        </p:sp>
        <p:sp>
          <p:nvSpPr>
            <p:cNvPr id="7476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tr-TR"/>
            </a:p>
          </p:txBody>
        </p:sp>
        <p:sp>
          <p:nvSpPr>
            <p:cNvPr id="7476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tr-TR"/>
            </a:p>
          </p:txBody>
        </p:sp>
      </p:grpSp>
      <p:sp>
        <p:nvSpPr>
          <p:cNvPr id="74762" name="Rectangle 10"/>
          <p:cNvSpPr>
            <a:spLocks noGrp="1" noChangeArrowheads="1"/>
          </p:cNvSpPr>
          <p:nvPr>
            <p:ph type="ctrTitle" sz="quarter"/>
          </p:nvPr>
        </p:nvSpPr>
        <p:spPr>
          <a:xfrm>
            <a:off x="685800" y="1873250"/>
            <a:ext cx="7772400" cy="1555750"/>
          </a:xfrm>
        </p:spPr>
        <p:txBody>
          <a:bodyPr/>
          <a:lstStyle>
            <a:lvl1pPr>
              <a:defRPr sz="4800"/>
            </a:lvl1pPr>
          </a:lstStyle>
          <a:p>
            <a:r>
              <a:rPr lang="tr-TR"/>
              <a:t>Asıl başlık stili için tıklatın</a:t>
            </a:r>
          </a:p>
        </p:txBody>
      </p:sp>
      <p:sp>
        <p:nvSpPr>
          <p:cNvPr id="74763"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74764" name="Rectangle 12"/>
          <p:cNvSpPr>
            <a:spLocks noGrp="1" noChangeArrowheads="1"/>
          </p:cNvSpPr>
          <p:nvPr>
            <p:ph type="dt" sz="quarter" idx="2"/>
          </p:nvPr>
        </p:nvSpPr>
        <p:spPr/>
        <p:txBody>
          <a:bodyPr/>
          <a:lstStyle>
            <a:lvl1pPr>
              <a:defRPr/>
            </a:lvl1pPr>
          </a:lstStyle>
          <a:p>
            <a:endParaRPr lang="tr-TR"/>
          </a:p>
        </p:txBody>
      </p:sp>
      <p:sp>
        <p:nvSpPr>
          <p:cNvPr id="74765" name="Rectangle 13"/>
          <p:cNvSpPr>
            <a:spLocks noGrp="1" noChangeArrowheads="1"/>
          </p:cNvSpPr>
          <p:nvPr>
            <p:ph type="ftr" sz="quarter" idx="3"/>
          </p:nvPr>
        </p:nvSpPr>
        <p:spPr/>
        <p:txBody>
          <a:bodyPr/>
          <a:lstStyle>
            <a:lvl1pPr>
              <a:defRPr/>
            </a:lvl1pPr>
          </a:lstStyle>
          <a:p>
            <a:endParaRPr lang="tr-TR"/>
          </a:p>
        </p:txBody>
      </p:sp>
      <p:sp>
        <p:nvSpPr>
          <p:cNvPr id="74766" name="Rectangle 14"/>
          <p:cNvSpPr>
            <a:spLocks noGrp="1" noChangeArrowheads="1"/>
          </p:cNvSpPr>
          <p:nvPr>
            <p:ph type="sldNum" sz="quarter" idx="4"/>
          </p:nvPr>
        </p:nvSpPr>
        <p:spPr/>
        <p:txBody>
          <a:bodyPr/>
          <a:lstStyle>
            <a:lvl1pPr>
              <a:defRPr/>
            </a:lvl1pPr>
          </a:lstStyle>
          <a:p>
            <a:fld id="{888606A7-4BB7-43D0-B426-B911EF840BDD}" type="slidenum">
              <a:rPr lang="tr-TR"/>
              <a:pPr/>
              <a:t>‹#›</a:t>
            </a:fld>
            <a:endParaRPr lang="tr-TR"/>
          </a:p>
        </p:txBody>
      </p:sp>
    </p:spTree>
  </p:cSld>
  <p:clrMapOvr>
    <a:masterClrMapping/>
  </p:clrMapOv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22D925DA-BF0C-4AFC-94A9-3D36A0ADD19B}" type="slidenum">
              <a:rPr lang="tr-TR"/>
              <a:pPr/>
              <a:t>‹#›</a:t>
            </a:fld>
            <a:endParaRPr lang="tr-T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7CDE2D1A-003F-471C-9D29-5E9CF4573D68}" type="slidenum">
              <a:rPr lang="tr-TR"/>
              <a:pPr/>
              <a:t>‹#›</a:t>
            </a:fld>
            <a:endParaRPr lang="tr-T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7A3DEF67-99B9-4A0F-BB0B-FFF51B59C710}" type="slidenum">
              <a:rPr lang="tr-TR"/>
              <a:pPr/>
              <a:t>‹#›</a:t>
            </a:fld>
            <a:endParaRPr lang="tr-T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endParaRPr lang="tr-TR"/>
          </a:p>
        </p:txBody>
      </p:sp>
      <p:sp>
        <p:nvSpPr>
          <p:cNvPr id="8" name="7 Altbilgi Yer Tutucusu"/>
          <p:cNvSpPr>
            <a:spLocks noGrp="1"/>
          </p:cNvSpPr>
          <p:nvPr>
            <p:ph type="ftr" sz="quarter" idx="11"/>
          </p:nvPr>
        </p:nvSpPr>
        <p:spPr/>
        <p:txBody>
          <a:bodyPr/>
          <a:lstStyle>
            <a:lvl1pPr>
              <a:defRPr/>
            </a:lvl1pPr>
          </a:lstStyle>
          <a:p>
            <a:endParaRPr lang="tr-TR"/>
          </a:p>
        </p:txBody>
      </p:sp>
      <p:sp>
        <p:nvSpPr>
          <p:cNvPr id="9" name="8 Slayt Numarası Yer Tutucusu"/>
          <p:cNvSpPr>
            <a:spLocks noGrp="1"/>
          </p:cNvSpPr>
          <p:nvPr>
            <p:ph type="sldNum" sz="quarter" idx="12"/>
          </p:nvPr>
        </p:nvSpPr>
        <p:spPr/>
        <p:txBody>
          <a:bodyPr/>
          <a:lstStyle>
            <a:lvl1pPr>
              <a:defRPr/>
            </a:lvl1pPr>
          </a:lstStyle>
          <a:p>
            <a:fld id="{7B23024B-8CF4-49F2-B78F-955BBAFE64FA}" type="slidenum">
              <a:rPr lang="tr-TR"/>
              <a:pPr/>
              <a:t>‹#›</a:t>
            </a:fld>
            <a:endParaRPr lang="tr-T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endParaRPr lang="tr-TR"/>
          </a:p>
        </p:txBody>
      </p:sp>
      <p:sp>
        <p:nvSpPr>
          <p:cNvPr id="4" name="3 Altbilgi Yer Tutucusu"/>
          <p:cNvSpPr>
            <a:spLocks noGrp="1"/>
          </p:cNvSpPr>
          <p:nvPr>
            <p:ph type="ftr" sz="quarter" idx="11"/>
          </p:nvPr>
        </p:nvSpPr>
        <p:spPr/>
        <p:txBody>
          <a:bodyPr/>
          <a:lstStyle>
            <a:lvl1pPr>
              <a:defRPr/>
            </a:lvl1pPr>
          </a:lstStyle>
          <a:p>
            <a:endParaRPr lang="tr-TR"/>
          </a:p>
        </p:txBody>
      </p:sp>
      <p:sp>
        <p:nvSpPr>
          <p:cNvPr id="5" name="4 Slayt Numarası Yer Tutucusu"/>
          <p:cNvSpPr>
            <a:spLocks noGrp="1"/>
          </p:cNvSpPr>
          <p:nvPr>
            <p:ph type="sldNum" sz="quarter" idx="12"/>
          </p:nvPr>
        </p:nvSpPr>
        <p:spPr/>
        <p:txBody>
          <a:bodyPr/>
          <a:lstStyle>
            <a:lvl1pPr>
              <a:defRPr/>
            </a:lvl1pPr>
          </a:lstStyle>
          <a:p>
            <a:fld id="{9975156C-9FEE-40FE-9955-FB5C92E82025}" type="slidenum">
              <a:rPr lang="tr-TR"/>
              <a:pPr/>
              <a:t>‹#›</a:t>
            </a:fld>
            <a:endParaRPr lang="tr-T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Slayt Numarası Yer Tutucusu"/>
          <p:cNvSpPr>
            <a:spLocks noGrp="1"/>
          </p:cNvSpPr>
          <p:nvPr>
            <p:ph type="sldNum" sz="quarter" idx="10"/>
          </p:nvPr>
        </p:nvSpPr>
        <p:spPr/>
        <p:txBody>
          <a:bodyPr/>
          <a:lstStyle>
            <a:lvl1pPr>
              <a:defRPr/>
            </a:lvl1pPr>
          </a:lstStyle>
          <a:p>
            <a:fld id="{CBDB003A-6093-4929-9DA3-9A267DDB2C20}" type="slidenum">
              <a:rPr lang="tr-TR"/>
              <a:pPr/>
              <a:t>‹#›</a:t>
            </a:fld>
            <a:endParaRPr lang="tr-TR"/>
          </a:p>
        </p:txBody>
      </p:sp>
      <p:sp>
        <p:nvSpPr>
          <p:cNvPr id="6" name="5 Veri Yer Tutucusu"/>
          <p:cNvSpPr>
            <a:spLocks noGrp="1"/>
          </p:cNvSpPr>
          <p:nvPr>
            <p:ph type="dt" sz="half" idx="11"/>
          </p:nvPr>
        </p:nvSpPr>
        <p:spPr/>
        <p:txBody>
          <a:bodyPr/>
          <a:lstStyle>
            <a:lvl1pPr>
              <a:defRPr/>
            </a:lvl1pPr>
          </a:lstStyle>
          <a:p>
            <a:endParaRPr lang="tr-TR"/>
          </a:p>
        </p:txBody>
      </p:sp>
      <p:sp>
        <p:nvSpPr>
          <p:cNvPr id="7" name="6 Altbilgi Yer Tutucusu"/>
          <p:cNvSpPr>
            <a:spLocks noGrp="1"/>
          </p:cNvSpPr>
          <p:nvPr>
            <p:ph type="ftr" sz="quarter" idx="12"/>
          </p:nvPr>
        </p:nvSpPr>
        <p:spPr/>
        <p:txBody>
          <a:bodyPr/>
          <a:lstStyle>
            <a:lvl1pPr>
              <a:defRPr/>
            </a:lvl1pPr>
          </a:lstStyle>
          <a:p>
            <a:endParaRPr lang="tr-T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tr-TR"/>
          </a:p>
        </p:txBody>
      </p:sp>
      <p:sp>
        <p:nvSpPr>
          <p:cNvPr id="3" name="2 Altbilgi Yer Tutucusu"/>
          <p:cNvSpPr>
            <a:spLocks noGrp="1"/>
          </p:cNvSpPr>
          <p:nvPr>
            <p:ph type="ftr" sz="quarter" idx="11"/>
          </p:nvPr>
        </p:nvSpPr>
        <p:spPr/>
        <p:txBody>
          <a:bodyPr/>
          <a:lstStyle>
            <a:lvl1pPr>
              <a:defRPr/>
            </a:lvl1pPr>
          </a:lstStyle>
          <a:p>
            <a:endParaRPr lang="tr-TR"/>
          </a:p>
        </p:txBody>
      </p:sp>
      <p:sp>
        <p:nvSpPr>
          <p:cNvPr id="4" name="3 Slayt Numarası Yer Tutucusu"/>
          <p:cNvSpPr>
            <a:spLocks noGrp="1"/>
          </p:cNvSpPr>
          <p:nvPr>
            <p:ph type="sldNum" sz="quarter" idx="12"/>
          </p:nvPr>
        </p:nvSpPr>
        <p:spPr/>
        <p:txBody>
          <a:bodyPr/>
          <a:lstStyle>
            <a:lvl1pPr>
              <a:defRPr/>
            </a:lvl1pPr>
          </a:lstStyle>
          <a:p>
            <a:fld id="{E6D444C7-D29B-434B-AE71-81B96DB12439}" type="slidenum">
              <a:rPr lang="tr-TR"/>
              <a:pPr/>
              <a:t>‹#›</a:t>
            </a:fld>
            <a:endParaRPr lang="tr-T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F874878C-FE10-42A4-9556-0ABA2C4B83D8}" type="slidenum">
              <a:rPr lang="tr-TR"/>
              <a:pPr/>
              <a:t>‹#›</a:t>
            </a:fld>
            <a:endParaRPr lang="tr-T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AD562D7D-31BA-4AC8-B6DB-1C8862221515}" type="slidenum">
              <a:rPr lang="tr-TR"/>
              <a:pPr/>
              <a:t>‹#›</a:t>
            </a:fld>
            <a:endParaRPr lang="tr-T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ABA9AEA0-51CB-4B08-8735-428A7825E55C}" type="slidenum">
              <a:rPr lang="tr-TR"/>
              <a:pPr/>
              <a:t>‹#›</a:t>
            </a:fld>
            <a:endParaRPr lang="tr-T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7813"/>
            <a:ext cx="2057400" cy="5853112"/>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7813"/>
            <a:ext cx="6019800" cy="585311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A7DC234B-E27F-489C-863C-DE63AC9FF9AB}" type="slidenum">
              <a:rPr lang="tr-TR"/>
              <a:pPr/>
              <a:t>‹#›</a:t>
            </a:fld>
            <a:endParaRPr lang="tr-T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82946" name="Group 2"/>
          <p:cNvGrpSpPr>
            <a:grpSpLocks/>
          </p:cNvGrpSpPr>
          <p:nvPr/>
        </p:nvGrpSpPr>
        <p:grpSpPr bwMode="auto">
          <a:xfrm>
            <a:off x="0" y="0"/>
            <a:ext cx="9140825" cy="6851650"/>
            <a:chOff x="0" y="0"/>
            <a:chExt cx="5758" cy="4316"/>
          </a:xfrm>
        </p:grpSpPr>
        <p:sp>
          <p:nvSpPr>
            <p:cNvPr id="82947"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82948"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82949"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82950"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endParaRPr lang="tr-TR"/>
            </a:p>
          </p:txBody>
        </p:sp>
        <p:sp>
          <p:nvSpPr>
            <p:cNvPr id="82951"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82952"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82953"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82954"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82955"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82956"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p>
              <a:endParaRPr lang="tr-TR"/>
            </a:p>
          </p:txBody>
        </p:sp>
        <p:sp>
          <p:nvSpPr>
            <p:cNvPr id="82957"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endParaRPr lang="tr-TR"/>
            </a:p>
          </p:txBody>
        </p:sp>
        <p:sp>
          <p:nvSpPr>
            <p:cNvPr id="82958"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endParaRPr lang="tr-TR"/>
            </a:p>
          </p:txBody>
        </p:sp>
        <p:grpSp>
          <p:nvGrpSpPr>
            <p:cNvPr id="82959" name="Group 15"/>
            <p:cNvGrpSpPr>
              <a:grpSpLocks/>
            </p:cNvGrpSpPr>
            <p:nvPr/>
          </p:nvGrpSpPr>
          <p:grpSpPr bwMode="auto">
            <a:xfrm>
              <a:off x="192" y="2284"/>
              <a:ext cx="1254" cy="923"/>
              <a:chOff x="192" y="2284"/>
              <a:chExt cx="1254" cy="923"/>
            </a:xfrm>
          </p:grpSpPr>
          <p:sp>
            <p:nvSpPr>
              <p:cNvPr id="82960"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p>
                <a:endParaRPr lang="tr-TR"/>
              </a:p>
            </p:txBody>
          </p:sp>
          <p:sp>
            <p:nvSpPr>
              <p:cNvPr id="82961"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82962"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p>
                <a:endParaRPr lang="tr-TR"/>
              </a:p>
            </p:txBody>
          </p:sp>
          <p:sp>
            <p:nvSpPr>
              <p:cNvPr id="82963"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82964"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82965"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82966"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82967"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82968"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82969"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82970"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82971"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82972"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82973"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82974"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82975"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82976"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82977"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82978"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82979"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82980"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endParaRPr lang="tr-TR"/>
              </a:p>
            </p:txBody>
          </p:sp>
          <p:sp>
            <p:nvSpPr>
              <p:cNvPr id="82981"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endParaRPr lang="tr-TR"/>
              </a:p>
            </p:txBody>
          </p:sp>
          <p:sp>
            <p:nvSpPr>
              <p:cNvPr id="82982"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endParaRPr lang="tr-TR"/>
              </a:p>
            </p:txBody>
          </p:sp>
          <p:sp>
            <p:nvSpPr>
              <p:cNvPr id="82983"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endParaRPr lang="tr-TR"/>
              </a:p>
            </p:txBody>
          </p:sp>
          <p:sp>
            <p:nvSpPr>
              <p:cNvPr id="82984"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endParaRPr lang="tr-TR"/>
              </a:p>
            </p:txBody>
          </p:sp>
        </p:grpSp>
      </p:grpSp>
      <p:sp>
        <p:nvSpPr>
          <p:cNvPr id="82985" name="Rectangle 41"/>
          <p:cNvSpPr>
            <a:spLocks noGrp="1" noChangeArrowheads="1"/>
          </p:cNvSpPr>
          <p:nvPr>
            <p:ph type="ctrTitle"/>
          </p:nvPr>
        </p:nvSpPr>
        <p:spPr>
          <a:xfrm>
            <a:off x="685800" y="1447800"/>
            <a:ext cx="7772400" cy="1470025"/>
          </a:xfrm>
        </p:spPr>
        <p:txBody>
          <a:bodyPr/>
          <a:lstStyle>
            <a:lvl1pPr>
              <a:defRPr/>
            </a:lvl1pPr>
          </a:lstStyle>
          <a:p>
            <a:r>
              <a:rPr lang="tr-TR"/>
              <a:t>Asıl başlık stili için tıklatın</a:t>
            </a:r>
          </a:p>
        </p:txBody>
      </p:sp>
      <p:sp>
        <p:nvSpPr>
          <p:cNvPr id="82986"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82987" name="Rectangle 43"/>
          <p:cNvSpPr>
            <a:spLocks noGrp="1" noChangeArrowheads="1"/>
          </p:cNvSpPr>
          <p:nvPr>
            <p:ph type="dt" sz="half" idx="2"/>
          </p:nvPr>
        </p:nvSpPr>
        <p:spPr>
          <a:xfrm>
            <a:off x="457200" y="6245225"/>
            <a:ext cx="2133600" cy="476250"/>
          </a:xfrm>
        </p:spPr>
        <p:txBody>
          <a:bodyPr/>
          <a:lstStyle>
            <a:lvl1pPr>
              <a:defRPr/>
            </a:lvl1pPr>
          </a:lstStyle>
          <a:p>
            <a:endParaRPr lang="tr-TR"/>
          </a:p>
        </p:txBody>
      </p:sp>
      <p:sp>
        <p:nvSpPr>
          <p:cNvPr id="82988" name="Rectangle 44"/>
          <p:cNvSpPr>
            <a:spLocks noGrp="1" noChangeArrowheads="1"/>
          </p:cNvSpPr>
          <p:nvPr>
            <p:ph type="ftr" sz="quarter" idx="3"/>
          </p:nvPr>
        </p:nvSpPr>
        <p:spPr>
          <a:xfrm>
            <a:off x="3124200" y="6245225"/>
            <a:ext cx="2895600" cy="476250"/>
          </a:xfrm>
        </p:spPr>
        <p:txBody>
          <a:bodyPr/>
          <a:lstStyle>
            <a:lvl1pPr>
              <a:defRPr/>
            </a:lvl1pPr>
          </a:lstStyle>
          <a:p>
            <a:endParaRPr lang="tr-TR"/>
          </a:p>
        </p:txBody>
      </p:sp>
      <p:sp>
        <p:nvSpPr>
          <p:cNvPr id="82989" name="Rectangle 45"/>
          <p:cNvSpPr>
            <a:spLocks noGrp="1" noChangeArrowheads="1"/>
          </p:cNvSpPr>
          <p:nvPr>
            <p:ph type="sldNum" sz="quarter" idx="4"/>
          </p:nvPr>
        </p:nvSpPr>
        <p:spPr>
          <a:xfrm>
            <a:off x="6553200" y="6245225"/>
            <a:ext cx="2133600" cy="476250"/>
          </a:xfrm>
        </p:spPr>
        <p:txBody>
          <a:bodyPr/>
          <a:lstStyle>
            <a:lvl1pPr>
              <a:defRPr/>
            </a:lvl1pPr>
          </a:lstStyle>
          <a:p>
            <a:fld id="{2699D32F-A633-4CA9-8233-AE6625A5965A}" type="slidenum">
              <a:rPr lang="tr-TR"/>
              <a:pPr/>
              <a:t>‹#›</a:t>
            </a:fld>
            <a:endParaRPr lang="tr-TR"/>
          </a:p>
        </p:txBody>
      </p:sp>
    </p:spTree>
  </p:cSld>
  <p:clrMapOvr>
    <a:masterClrMapping/>
  </p:clrMapOvr>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37625414-FE89-4252-A8E3-E515C658FD75}" type="slidenum">
              <a:rPr lang="tr-TR"/>
              <a:pPr/>
              <a:t>‹#›</a:t>
            </a:fld>
            <a:endParaRPr lang="tr-T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F1C4AE10-0113-4EE7-8DE0-191903C7D242}" type="slidenum">
              <a:rPr lang="tr-TR"/>
              <a:pPr/>
              <a:t>‹#›</a:t>
            </a:fld>
            <a:endParaRPr lang="tr-T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1776264A-F066-4D19-8D42-F083AF596581}" type="slidenum">
              <a:rPr lang="tr-TR"/>
              <a:pPr/>
              <a:t>‹#›</a:t>
            </a:fld>
            <a:endParaRPr lang="tr-T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endParaRPr lang="tr-TR"/>
          </a:p>
        </p:txBody>
      </p:sp>
      <p:sp>
        <p:nvSpPr>
          <p:cNvPr id="8" name="7 Altbilgi Yer Tutucusu"/>
          <p:cNvSpPr>
            <a:spLocks noGrp="1"/>
          </p:cNvSpPr>
          <p:nvPr>
            <p:ph type="ftr" sz="quarter" idx="11"/>
          </p:nvPr>
        </p:nvSpPr>
        <p:spPr/>
        <p:txBody>
          <a:bodyPr/>
          <a:lstStyle>
            <a:lvl1pPr>
              <a:defRPr/>
            </a:lvl1pPr>
          </a:lstStyle>
          <a:p>
            <a:endParaRPr lang="tr-TR"/>
          </a:p>
        </p:txBody>
      </p:sp>
      <p:sp>
        <p:nvSpPr>
          <p:cNvPr id="9" name="8 Slayt Numarası Yer Tutucusu"/>
          <p:cNvSpPr>
            <a:spLocks noGrp="1"/>
          </p:cNvSpPr>
          <p:nvPr>
            <p:ph type="sldNum" sz="quarter" idx="12"/>
          </p:nvPr>
        </p:nvSpPr>
        <p:spPr/>
        <p:txBody>
          <a:bodyPr/>
          <a:lstStyle>
            <a:lvl1pPr>
              <a:defRPr/>
            </a:lvl1pPr>
          </a:lstStyle>
          <a:p>
            <a:fld id="{722AEE1C-D42A-48E7-98D4-CD1E9E951B2C}" type="slidenum">
              <a:rPr lang="tr-TR"/>
              <a:pPr/>
              <a:t>‹#›</a:t>
            </a:fld>
            <a:endParaRPr lang="tr-T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Slayt Numarası Yer Tutucusu"/>
          <p:cNvSpPr>
            <a:spLocks noGrp="1"/>
          </p:cNvSpPr>
          <p:nvPr>
            <p:ph type="sldNum" sz="quarter" idx="10"/>
          </p:nvPr>
        </p:nvSpPr>
        <p:spPr/>
        <p:txBody>
          <a:bodyPr/>
          <a:lstStyle>
            <a:lvl1pPr>
              <a:defRPr/>
            </a:lvl1pPr>
          </a:lstStyle>
          <a:p>
            <a:fld id="{76CA1C81-6192-4517-BECA-92906ED5BE07}" type="slidenum">
              <a:rPr lang="tr-TR"/>
              <a:pPr/>
              <a:t>‹#›</a:t>
            </a:fld>
            <a:endParaRPr lang="tr-TR"/>
          </a:p>
        </p:txBody>
      </p:sp>
      <p:sp>
        <p:nvSpPr>
          <p:cNvPr id="8" name="7 Veri Yer Tutucusu"/>
          <p:cNvSpPr>
            <a:spLocks noGrp="1"/>
          </p:cNvSpPr>
          <p:nvPr>
            <p:ph type="dt" sz="half" idx="11"/>
          </p:nvPr>
        </p:nvSpPr>
        <p:spPr/>
        <p:txBody>
          <a:bodyPr/>
          <a:lstStyle>
            <a:lvl1pPr>
              <a:defRPr/>
            </a:lvl1pPr>
          </a:lstStyle>
          <a:p>
            <a:endParaRPr lang="tr-TR"/>
          </a:p>
        </p:txBody>
      </p:sp>
      <p:sp>
        <p:nvSpPr>
          <p:cNvPr id="9" name="8 Altbilgi Yer Tutucusu"/>
          <p:cNvSpPr>
            <a:spLocks noGrp="1"/>
          </p:cNvSpPr>
          <p:nvPr>
            <p:ph type="ftr" sz="quarter" idx="12"/>
          </p:nvPr>
        </p:nvSpPr>
        <p:spPr/>
        <p:txBody>
          <a:bodyPr/>
          <a:lstStyle>
            <a:lvl1pPr>
              <a:defRPr/>
            </a:lvl1pPr>
          </a:lstStyle>
          <a:p>
            <a:endParaRPr lang="tr-TR"/>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endParaRPr lang="tr-TR"/>
          </a:p>
        </p:txBody>
      </p:sp>
      <p:sp>
        <p:nvSpPr>
          <p:cNvPr id="4" name="3 Altbilgi Yer Tutucusu"/>
          <p:cNvSpPr>
            <a:spLocks noGrp="1"/>
          </p:cNvSpPr>
          <p:nvPr>
            <p:ph type="ftr" sz="quarter" idx="11"/>
          </p:nvPr>
        </p:nvSpPr>
        <p:spPr/>
        <p:txBody>
          <a:bodyPr/>
          <a:lstStyle>
            <a:lvl1pPr>
              <a:defRPr/>
            </a:lvl1pPr>
          </a:lstStyle>
          <a:p>
            <a:endParaRPr lang="tr-TR"/>
          </a:p>
        </p:txBody>
      </p:sp>
      <p:sp>
        <p:nvSpPr>
          <p:cNvPr id="5" name="4 Slayt Numarası Yer Tutucusu"/>
          <p:cNvSpPr>
            <a:spLocks noGrp="1"/>
          </p:cNvSpPr>
          <p:nvPr>
            <p:ph type="sldNum" sz="quarter" idx="12"/>
          </p:nvPr>
        </p:nvSpPr>
        <p:spPr/>
        <p:txBody>
          <a:bodyPr/>
          <a:lstStyle>
            <a:lvl1pPr>
              <a:defRPr/>
            </a:lvl1pPr>
          </a:lstStyle>
          <a:p>
            <a:fld id="{5B9AE015-F7AE-448E-A7F0-97D1D35D0043}" type="slidenum">
              <a:rPr lang="tr-TR"/>
              <a:pPr/>
              <a:t>‹#›</a:t>
            </a:fld>
            <a:endParaRPr lang="tr-T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tr-TR"/>
          </a:p>
        </p:txBody>
      </p:sp>
      <p:sp>
        <p:nvSpPr>
          <p:cNvPr id="3" name="2 Altbilgi Yer Tutucusu"/>
          <p:cNvSpPr>
            <a:spLocks noGrp="1"/>
          </p:cNvSpPr>
          <p:nvPr>
            <p:ph type="ftr" sz="quarter" idx="11"/>
          </p:nvPr>
        </p:nvSpPr>
        <p:spPr/>
        <p:txBody>
          <a:bodyPr/>
          <a:lstStyle>
            <a:lvl1pPr>
              <a:defRPr/>
            </a:lvl1pPr>
          </a:lstStyle>
          <a:p>
            <a:endParaRPr lang="tr-TR"/>
          </a:p>
        </p:txBody>
      </p:sp>
      <p:sp>
        <p:nvSpPr>
          <p:cNvPr id="4" name="3 Slayt Numarası Yer Tutucusu"/>
          <p:cNvSpPr>
            <a:spLocks noGrp="1"/>
          </p:cNvSpPr>
          <p:nvPr>
            <p:ph type="sldNum" sz="quarter" idx="12"/>
          </p:nvPr>
        </p:nvSpPr>
        <p:spPr/>
        <p:txBody>
          <a:bodyPr/>
          <a:lstStyle>
            <a:lvl1pPr>
              <a:defRPr/>
            </a:lvl1pPr>
          </a:lstStyle>
          <a:p>
            <a:fld id="{B3D230BE-A25F-433C-B38D-7BAB26510675}" type="slidenum">
              <a:rPr lang="tr-TR"/>
              <a:pPr/>
              <a:t>‹#›</a:t>
            </a:fld>
            <a:endParaRPr lang="tr-TR"/>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04D33D3E-2A9B-49AC-860E-813B46612ADB}" type="slidenum">
              <a:rPr lang="tr-TR"/>
              <a:pPr/>
              <a:t>‹#›</a:t>
            </a:fld>
            <a:endParaRPr lang="tr-T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4EF46E58-CBA1-46C6-8A3A-FCADF228E68B}" type="slidenum">
              <a:rPr lang="tr-TR"/>
              <a:pPr/>
              <a:t>‹#›</a:t>
            </a:fld>
            <a:endParaRPr lang="tr-T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EAB61376-E867-495F-9099-640C1DEDB124}" type="slidenum">
              <a:rPr lang="tr-TR"/>
              <a:pPr/>
              <a:t>‹#›</a:t>
            </a:fld>
            <a:endParaRPr lang="tr-T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158750"/>
            <a:ext cx="2057400" cy="597217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158750"/>
            <a:ext cx="6019800" cy="59721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CA9F29C5-C9B2-4547-86D8-E836772DF2FB}" type="slidenum">
              <a:rPr lang="tr-TR"/>
              <a:pPr/>
              <a:t>‹#›</a:t>
            </a:fld>
            <a:endParaRPr lang="tr-T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87042" name="Group 2"/>
          <p:cNvGrpSpPr>
            <a:grpSpLocks/>
          </p:cNvGrpSpPr>
          <p:nvPr/>
        </p:nvGrpSpPr>
        <p:grpSpPr bwMode="auto">
          <a:xfrm>
            <a:off x="4716463" y="5345113"/>
            <a:ext cx="4427537" cy="1512887"/>
            <a:chOff x="2971" y="3367"/>
            <a:chExt cx="2789" cy="953"/>
          </a:xfrm>
        </p:grpSpPr>
        <p:sp>
          <p:nvSpPr>
            <p:cNvPr id="87043" name="Freeform 3"/>
            <p:cNvSpPr>
              <a:spLocks/>
            </p:cNvSpPr>
            <p:nvPr/>
          </p:nvSpPr>
          <p:spPr bwMode="ltGray">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endParaRPr lang="tr-TR"/>
            </a:p>
          </p:txBody>
        </p:sp>
        <p:sp>
          <p:nvSpPr>
            <p:cNvPr id="87044"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tr-TR"/>
            </a:p>
          </p:txBody>
        </p:sp>
        <p:sp>
          <p:nvSpPr>
            <p:cNvPr id="87045"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tr-TR"/>
            </a:p>
          </p:txBody>
        </p:sp>
        <p:sp>
          <p:nvSpPr>
            <p:cNvPr id="87046"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tr-TR"/>
            </a:p>
          </p:txBody>
        </p:sp>
        <p:sp>
          <p:nvSpPr>
            <p:cNvPr id="87047"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tr-TR"/>
            </a:p>
          </p:txBody>
        </p:sp>
        <p:sp>
          <p:nvSpPr>
            <p:cNvPr id="87048"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tr-TR"/>
            </a:p>
          </p:txBody>
        </p:sp>
        <p:sp>
          <p:nvSpPr>
            <p:cNvPr id="87049"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tr-TR"/>
            </a:p>
          </p:txBody>
        </p:sp>
        <p:sp>
          <p:nvSpPr>
            <p:cNvPr id="87050"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tr-TR"/>
            </a:p>
          </p:txBody>
        </p:sp>
        <p:sp>
          <p:nvSpPr>
            <p:cNvPr id="87051"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tr-TR"/>
            </a:p>
          </p:txBody>
        </p:sp>
        <p:sp>
          <p:nvSpPr>
            <p:cNvPr id="87052"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tr-TR"/>
            </a:p>
          </p:txBody>
        </p:sp>
        <p:sp>
          <p:nvSpPr>
            <p:cNvPr id="87053"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tr-TR"/>
            </a:p>
          </p:txBody>
        </p:sp>
        <p:sp>
          <p:nvSpPr>
            <p:cNvPr id="87054"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tr-TR"/>
            </a:p>
          </p:txBody>
        </p:sp>
        <p:sp>
          <p:nvSpPr>
            <p:cNvPr id="87055"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tr-TR"/>
            </a:p>
          </p:txBody>
        </p:sp>
        <p:sp>
          <p:nvSpPr>
            <p:cNvPr id="87056"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tr-TR"/>
            </a:p>
          </p:txBody>
        </p:sp>
        <p:sp>
          <p:nvSpPr>
            <p:cNvPr id="87057"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tr-TR"/>
            </a:p>
          </p:txBody>
        </p:sp>
      </p:grpSp>
      <p:sp>
        <p:nvSpPr>
          <p:cNvPr id="87058" name="Rectangle 18"/>
          <p:cNvSpPr>
            <a:spLocks noGrp="1" noChangeArrowheads="1"/>
          </p:cNvSpPr>
          <p:nvPr>
            <p:ph type="ctrTitle" sz="quarter"/>
          </p:nvPr>
        </p:nvSpPr>
        <p:spPr>
          <a:xfrm>
            <a:off x="685800" y="1600200"/>
            <a:ext cx="7772400" cy="1828800"/>
          </a:xfrm>
        </p:spPr>
        <p:txBody>
          <a:bodyPr anchor="b"/>
          <a:lstStyle>
            <a:lvl1pPr>
              <a:defRPr sz="5700"/>
            </a:lvl1pPr>
          </a:lstStyle>
          <a:p>
            <a:r>
              <a:rPr lang="tr-TR"/>
              <a:t>Asıl başlık stili için tıklatın</a:t>
            </a:r>
          </a:p>
        </p:txBody>
      </p:sp>
      <p:sp>
        <p:nvSpPr>
          <p:cNvPr id="87059"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r>
              <a:rPr lang="tr-TR"/>
              <a:t>Asıl alt başlık stilini düzenlemek için tıklatın</a:t>
            </a:r>
          </a:p>
        </p:txBody>
      </p:sp>
      <p:sp>
        <p:nvSpPr>
          <p:cNvPr id="87060" name="Rectangle 20"/>
          <p:cNvSpPr>
            <a:spLocks noGrp="1" noChangeArrowheads="1"/>
          </p:cNvSpPr>
          <p:nvPr>
            <p:ph type="dt" sz="quarter" idx="2"/>
          </p:nvPr>
        </p:nvSpPr>
        <p:spPr/>
        <p:txBody>
          <a:bodyPr/>
          <a:lstStyle>
            <a:lvl1pPr>
              <a:defRPr/>
            </a:lvl1pPr>
          </a:lstStyle>
          <a:p>
            <a:endParaRPr lang="tr-TR"/>
          </a:p>
        </p:txBody>
      </p:sp>
      <p:sp>
        <p:nvSpPr>
          <p:cNvPr id="87061" name="Rectangle 21"/>
          <p:cNvSpPr>
            <a:spLocks noGrp="1" noChangeArrowheads="1"/>
          </p:cNvSpPr>
          <p:nvPr>
            <p:ph type="ftr" sz="quarter" idx="3"/>
          </p:nvPr>
        </p:nvSpPr>
        <p:spPr/>
        <p:txBody>
          <a:bodyPr/>
          <a:lstStyle>
            <a:lvl1pPr>
              <a:defRPr/>
            </a:lvl1pPr>
          </a:lstStyle>
          <a:p>
            <a:endParaRPr lang="tr-TR"/>
          </a:p>
        </p:txBody>
      </p:sp>
      <p:sp>
        <p:nvSpPr>
          <p:cNvPr id="87062" name="Rectangle 22"/>
          <p:cNvSpPr>
            <a:spLocks noGrp="1" noChangeArrowheads="1"/>
          </p:cNvSpPr>
          <p:nvPr>
            <p:ph type="sldNum" sz="quarter" idx="4"/>
          </p:nvPr>
        </p:nvSpPr>
        <p:spPr/>
        <p:txBody>
          <a:bodyPr/>
          <a:lstStyle>
            <a:lvl1pPr>
              <a:defRPr/>
            </a:lvl1pPr>
          </a:lstStyle>
          <a:p>
            <a:fld id="{648880F7-FC8B-41C6-8C66-59F7479FBDB4}" type="slidenum">
              <a:rPr lang="tr-TR"/>
              <a:pPr/>
              <a:t>‹#›</a:t>
            </a:fld>
            <a:endParaRPr lang="tr-TR"/>
          </a:p>
        </p:txBody>
      </p:sp>
    </p:spTree>
  </p:cSld>
  <p:clrMapOvr>
    <a:masterClrMapping/>
  </p:clrMapOvr>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2241C298-7752-4B49-AA47-3E3415B6F5D2}" type="slidenum">
              <a:rPr lang="tr-TR"/>
              <a:pPr/>
              <a:t>‹#›</a:t>
            </a:fld>
            <a:endParaRPr lang="tr-TR"/>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2208561B-EF1D-45EF-8DC1-0D0FD29E0ECD}" type="slidenum">
              <a:rPr lang="tr-TR"/>
              <a:pPr/>
              <a:t>‹#›</a:t>
            </a:fld>
            <a:endParaRPr lang="tr-T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D7D5A95C-3A8E-4053-A43D-996CBB48152B}" type="slidenum">
              <a:rPr lang="tr-TR"/>
              <a:pPr/>
              <a:t>‹#›</a:t>
            </a:fld>
            <a:endParaRPr lang="tr-T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Slayt Numarası Yer Tutucusu"/>
          <p:cNvSpPr>
            <a:spLocks noGrp="1"/>
          </p:cNvSpPr>
          <p:nvPr>
            <p:ph type="sldNum" sz="quarter" idx="10"/>
          </p:nvPr>
        </p:nvSpPr>
        <p:spPr/>
        <p:txBody>
          <a:bodyPr/>
          <a:lstStyle>
            <a:lvl1pPr>
              <a:defRPr/>
            </a:lvl1pPr>
          </a:lstStyle>
          <a:p>
            <a:fld id="{CD708CD9-BD9C-46DA-82DA-96609F628DEC}" type="slidenum">
              <a:rPr lang="tr-TR"/>
              <a:pPr/>
              <a:t>‹#›</a:t>
            </a:fld>
            <a:endParaRPr lang="tr-TR"/>
          </a:p>
        </p:txBody>
      </p:sp>
      <p:sp>
        <p:nvSpPr>
          <p:cNvPr id="4" name="3 Veri Yer Tutucusu"/>
          <p:cNvSpPr>
            <a:spLocks noGrp="1"/>
          </p:cNvSpPr>
          <p:nvPr>
            <p:ph type="dt" sz="half" idx="11"/>
          </p:nvPr>
        </p:nvSpPr>
        <p:spPr/>
        <p:txBody>
          <a:bodyPr/>
          <a:lstStyle>
            <a:lvl1pPr>
              <a:defRPr/>
            </a:lvl1pPr>
          </a:lstStyle>
          <a:p>
            <a:endParaRPr lang="tr-TR"/>
          </a:p>
        </p:txBody>
      </p:sp>
      <p:sp>
        <p:nvSpPr>
          <p:cNvPr id="5" name="4 Altbilgi Yer Tutucusu"/>
          <p:cNvSpPr>
            <a:spLocks noGrp="1"/>
          </p:cNvSpPr>
          <p:nvPr>
            <p:ph type="ftr" sz="quarter" idx="12"/>
          </p:nvPr>
        </p:nvSpPr>
        <p:spPr/>
        <p:txBody>
          <a:bodyPr/>
          <a:lstStyle>
            <a:lvl1pPr>
              <a:defRPr/>
            </a:lvl1pPr>
          </a:lstStyle>
          <a:p>
            <a:endParaRPr lang="tr-TR"/>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endParaRPr lang="tr-TR"/>
          </a:p>
        </p:txBody>
      </p:sp>
      <p:sp>
        <p:nvSpPr>
          <p:cNvPr id="8" name="7 Altbilgi Yer Tutucusu"/>
          <p:cNvSpPr>
            <a:spLocks noGrp="1"/>
          </p:cNvSpPr>
          <p:nvPr>
            <p:ph type="ftr" sz="quarter" idx="11"/>
          </p:nvPr>
        </p:nvSpPr>
        <p:spPr/>
        <p:txBody>
          <a:bodyPr/>
          <a:lstStyle>
            <a:lvl1pPr>
              <a:defRPr/>
            </a:lvl1pPr>
          </a:lstStyle>
          <a:p>
            <a:endParaRPr lang="tr-TR"/>
          </a:p>
        </p:txBody>
      </p:sp>
      <p:sp>
        <p:nvSpPr>
          <p:cNvPr id="9" name="8 Slayt Numarası Yer Tutucusu"/>
          <p:cNvSpPr>
            <a:spLocks noGrp="1"/>
          </p:cNvSpPr>
          <p:nvPr>
            <p:ph type="sldNum" sz="quarter" idx="12"/>
          </p:nvPr>
        </p:nvSpPr>
        <p:spPr/>
        <p:txBody>
          <a:bodyPr/>
          <a:lstStyle>
            <a:lvl1pPr>
              <a:defRPr/>
            </a:lvl1pPr>
          </a:lstStyle>
          <a:p>
            <a:fld id="{13F1D18C-A2FF-4DD1-9A70-D04CBE3AA4AA}" type="slidenum">
              <a:rPr lang="tr-TR"/>
              <a:pPr/>
              <a:t>‹#›</a:t>
            </a:fld>
            <a:endParaRPr lang="tr-T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endParaRPr lang="tr-TR"/>
          </a:p>
        </p:txBody>
      </p:sp>
      <p:sp>
        <p:nvSpPr>
          <p:cNvPr id="4" name="3 Altbilgi Yer Tutucusu"/>
          <p:cNvSpPr>
            <a:spLocks noGrp="1"/>
          </p:cNvSpPr>
          <p:nvPr>
            <p:ph type="ftr" sz="quarter" idx="11"/>
          </p:nvPr>
        </p:nvSpPr>
        <p:spPr/>
        <p:txBody>
          <a:bodyPr/>
          <a:lstStyle>
            <a:lvl1pPr>
              <a:defRPr/>
            </a:lvl1pPr>
          </a:lstStyle>
          <a:p>
            <a:endParaRPr lang="tr-TR"/>
          </a:p>
        </p:txBody>
      </p:sp>
      <p:sp>
        <p:nvSpPr>
          <p:cNvPr id="5" name="4 Slayt Numarası Yer Tutucusu"/>
          <p:cNvSpPr>
            <a:spLocks noGrp="1"/>
          </p:cNvSpPr>
          <p:nvPr>
            <p:ph type="sldNum" sz="quarter" idx="12"/>
          </p:nvPr>
        </p:nvSpPr>
        <p:spPr/>
        <p:txBody>
          <a:bodyPr/>
          <a:lstStyle>
            <a:lvl1pPr>
              <a:defRPr/>
            </a:lvl1pPr>
          </a:lstStyle>
          <a:p>
            <a:fld id="{358F8C17-4DD8-4662-AEDE-3F77465A304C}" type="slidenum">
              <a:rPr lang="tr-TR"/>
              <a:pPr/>
              <a:t>‹#›</a:t>
            </a:fld>
            <a:endParaRPr lang="tr-TR"/>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tr-TR"/>
          </a:p>
        </p:txBody>
      </p:sp>
      <p:sp>
        <p:nvSpPr>
          <p:cNvPr id="3" name="2 Altbilgi Yer Tutucusu"/>
          <p:cNvSpPr>
            <a:spLocks noGrp="1"/>
          </p:cNvSpPr>
          <p:nvPr>
            <p:ph type="ftr" sz="quarter" idx="11"/>
          </p:nvPr>
        </p:nvSpPr>
        <p:spPr/>
        <p:txBody>
          <a:bodyPr/>
          <a:lstStyle>
            <a:lvl1pPr>
              <a:defRPr/>
            </a:lvl1pPr>
          </a:lstStyle>
          <a:p>
            <a:endParaRPr lang="tr-TR"/>
          </a:p>
        </p:txBody>
      </p:sp>
      <p:sp>
        <p:nvSpPr>
          <p:cNvPr id="4" name="3 Slayt Numarası Yer Tutucusu"/>
          <p:cNvSpPr>
            <a:spLocks noGrp="1"/>
          </p:cNvSpPr>
          <p:nvPr>
            <p:ph type="sldNum" sz="quarter" idx="12"/>
          </p:nvPr>
        </p:nvSpPr>
        <p:spPr/>
        <p:txBody>
          <a:bodyPr/>
          <a:lstStyle>
            <a:lvl1pPr>
              <a:defRPr/>
            </a:lvl1pPr>
          </a:lstStyle>
          <a:p>
            <a:fld id="{BAD20185-740D-4E17-B420-01707C73F77C}" type="slidenum">
              <a:rPr lang="tr-TR"/>
              <a:pPr/>
              <a:t>‹#›</a:t>
            </a:fld>
            <a:endParaRPr lang="tr-TR"/>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79C5C69A-332B-4C95-A993-82273A5F4AC2}" type="slidenum">
              <a:rPr lang="tr-TR"/>
              <a:pPr/>
              <a:t>‹#›</a:t>
            </a:fld>
            <a:endParaRPr lang="tr-T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52D57145-E732-4320-A620-21B4509C7A36}" type="slidenum">
              <a:rPr lang="tr-TR"/>
              <a:pPr/>
              <a:t>‹#›</a:t>
            </a:fld>
            <a:endParaRPr lang="tr-T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E1D4941C-987E-4161-8D97-7413D59FDFA9}" type="slidenum">
              <a:rPr lang="tr-TR"/>
              <a:pPr/>
              <a:t>‹#›</a:t>
            </a:fld>
            <a:endParaRPr lang="tr-TR"/>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7813"/>
            <a:ext cx="2057400" cy="5853112"/>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7813"/>
            <a:ext cx="6019800" cy="585311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5645B1BB-9F8D-4371-B1BB-752B138F5B24}" type="slidenum">
              <a:rPr lang="tr-TR"/>
              <a:pPr/>
              <a:t>‹#›</a:t>
            </a:fld>
            <a:endParaRPr lang="tr-TR"/>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4210" name="Rectangle 2"/>
          <p:cNvSpPr>
            <a:spLocks noGrp="1" noChangeArrowheads="1"/>
          </p:cNvSpPr>
          <p:nvPr>
            <p:ph type="ctrTitle" sz="quarter"/>
          </p:nvPr>
        </p:nvSpPr>
        <p:spPr>
          <a:xfrm>
            <a:off x="685800" y="1676400"/>
            <a:ext cx="7772400" cy="1828800"/>
          </a:xfrm>
        </p:spPr>
        <p:txBody>
          <a:bodyPr/>
          <a:lstStyle>
            <a:lvl1pPr>
              <a:defRPr/>
            </a:lvl1pPr>
          </a:lstStyle>
          <a:p>
            <a:r>
              <a:rPr lang="tr-TR"/>
              <a:t>Asıl başlık stili için tıklatın</a:t>
            </a:r>
          </a:p>
        </p:txBody>
      </p:sp>
      <p:sp>
        <p:nvSpPr>
          <p:cNvPr id="9421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94212" name="Rectangle 4"/>
          <p:cNvSpPr>
            <a:spLocks noGrp="1" noChangeArrowheads="1"/>
          </p:cNvSpPr>
          <p:nvPr>
            <p:ph type="dt" sz="quarter" idx="2"/>
          </p:nvPr>
        </p:nvSpPr>
        <p:spPr/>
        <p:txBody>
          <a:bodyPr/>
          <a:lstStyle>
            <a:lvl1pPr>
              <a:defRPr/>
            </a:lvl1pPr>
          </a:lstStyle>
          <a:p>
            <a:endParaRPr lang="tr-TR"/>
          </a:p>
        </p:txBody>
      </p:sp>
      <p:sp>
        <p:nvSpPr>
          <p:cNvPr id="94213" name="Rectangle 5"/>
          <p:cNvSpPr>
            <a:spLocks noGrp="1" noChangeArrowheads="1"/>
          </p:cNvSpPr>
          <p:nvPr>
            <p:ph type="ftr" sz="quarter" idx="3"/>
          </p:nvPr>
        </p:nvSpPr>
        <p:spPr/>
        <p:txBody>
          <a:bodyPr/>
          <a:lstStyle>
            <a:lvl1pPr>
              <a:defRPr/>
            </a:lvl1pPr>
          </a:lstStyle>
          <a:p>
            <a:endParaRPr lang="tr-TR"/>
          </a:p>
        </p:txBody>
      </p:sp>
      <p:sp>
        <p:nvSpPr>
          <p:cNvPr id="94214" name="Rectangle 6"/>
          <p:cNvSpPr>
            <a:spLocks noGrp="1" noChangeArrowheads="1"/>
          </p:cNvSpPr>
          <p:nvPr>
            <p:ph type="sldNum" sz="quarter" idx="4"/>
          </p:nvPr>
        </p:nvSpPr>
        <p:spPr/>
        <p:txBody>
          <a:bodyPr/>
          <a:lstStyle>
            <a:lvl1pPr>
              <a:defRPr/>
            </a:lvl1pPr>
          </a:lstStyle>
          <a:p>
            <a:fld id="{E0F9AB74-64E8-490E-BF64-001F922B9F4A}" type="slidenum">
              <a:rPr lang="tr-TR"/>
              <a:pPr/>
              <a:t>‹#›</a:t>
            </a:fld>
            <a:endParaRPr lang="tr-TR"/>
          </a:p>
        </p:txBody>
      </p:sp>
    </p:spTree>
  </p:cSld>
  <p:clrMapOvr>
    <a:masterClrMapping/>
  </p:clrMapOvr>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24F5EA43-12BB-4596-A0E9-6AA4453EEA7F}" type="slidenum">
              <a:rPr lang="tr-TR"/>
              <a:pPr/>
              <a:t>‹#›</a:t>
            </a:fld>
            <a:endParaRPr lang="tr-TR"/>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10FE4DDD-4D30-410D-9471-77BE07B0C8D2}" type="slidenum">
              <a:rPr lang="tr-TR"/>
              <a:pPr/>
              <a:t>‹#›</a:t>
            </a:fld>
            <a:endParaRPr lang="tr-T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Slayt Numarası Yer Tutucusu"/>
          <p:cNvSpPr>
            <a:spLocks noGrp="1"/>
          </p:cNvSpPr>
          <p:nvPr>
            <p:ph type="sldNum" sz="quarter" idx="10"/>
          </p:nvPr>
        </p:nvSpPr>
        <p:spPr/>
        <p:txBody>
          <a:bodyPr/>
          <a:lstStyle>
            <a:lvl1pPr>
              <a:defRPr/>
            </a:lvl1pPr>
          </a:lstStyle>
          <a:p>
            <a:fld id="{B30E9DE1-337B-49D5-B962-30F1BF9BCC38}" type="slidenum">
              <a:rPr lang="tr-TR"/>
              <a:pPr/>
              <a:t>‹#›</a:t>
            </a:fld>
            <a:endParaRPr lang="tr-TR"/>
          </a:p>
        </p:txBody>
      </p:sp>
      <p:sp>
        <p:nvSpPr>
          <p:cNvPr id="3" name="2 Veri Yer Tutucusu"/>
          <p:cNvSpPr>
            <a:spLocks noGrp="1"/>
          </p:cNvSpPr>
          <p:nvPr>
            <p:ph type="dt" sz="half" idx="11"/>
          </p:nvPr>
        </p:nvSpPr>
        <p:spPr/>
        <p:txBody>
          <a:bodyPr/>
          <a:lstStyle>
            <a:lvl1pPr>
              <a:defRPr/>
            </a:lvl1pPr>
          </a:lstStyle>
          <a:p>
            <a:endParaRPr lang="tr-TR"/>
          </a:p>
        </p:txBody>
      </p:sp>
      <p:sp>
        <p:nvSpPr>
          <p:cNvPr id="4" name="3 Altbilgi Yer Tutucusu"/>
          <p:cNvSpPr>
            <a:spLocks noGrp="1"/>
          </p:cNvSpPr>
          <p:nvPr>
            <p:ph type="ftr" sz="quarter" idx="12"/>
          </p:nvPr>
        </p:nvSpPr>
        <p:spPr/>
        <p:txBody>
          <a:bodyPr/>
          <a:lstStyle>
            <a:lvl1pPr>
              <a:defRPr/>
            </a:lvl1pPr>
          </a:lstStyle>
          <a:p>
            <a:endParaRPr lang="tr-TR"/>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53144FDD-F9FF-40F2-B32F-3F35E99AF40A}" type="slidenum">
              <a:rPr lang="tr-TR"/>
              <a:pPr/>
              <a:t>‹#›</a:t>
            </a:fld>
            <a:endParaRPr lang="tr-TR"/>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endParaRPr lang="tr-TR"/>
          </a:p>
        </p:txBody>
      </p:sp>
      <p:sp>
        <p:nvSpPr>
          <p:cNvPr id="8" name="7 Altbilgi Yer Tutucusu"/>
          <p:cNvSpPr>
            <a:spLocks noGrp="1"/>
          </p:cNvSpPr>
          <p:nvPr>
            <p:ph type="ftr" sz="quarter" idx="11"/>
          </p:nvPr>
        </p:nvSpPr>
        <p:spPr/>
        <p:txBody>
          <a:bodyPr/>
          <a:lstStyle>
            <a:lvl1pPr>
              <a:defRPr/>
            </a:lvl1pPr>
          </a:lstStyle>
          <a:p>
            <a:endParaRPr lang="tr-TR"/>
          </a:p>
        </p:txBody>
      </p:sp>
      <p:sp>
        <p:nvSpPr>
          <p:cNvPr id="9" name="8 Slayt Numarası Yer Tutucusu"/>
          <p:cNvSpPr>
            <a:spLocks noGrp="1"/>
          </p:cNvSpPr>
          <p:nvPr>
            <p:ph type="sldNum" sz="quarter" idx="12"/>
          </p:nvPr>
        </p:nvSpPr>
        <p:spPr/>
        <p:txBody>
          <a:bodyPr/>
          <a:lstStyle>
            <a:lvl1pPr>
              <a:defRPr/>
            </a:lvl1pPr>
          </a:lstStyle>
          <a:p>
            <a:fld id="{0711148B-2000-405D-9F62-B69949904750}" type="slidenum">
              <a:rPr lang="tr-TR"/>
              <a:pPr/>
              <a:t>‹#›</a:t>
            </a:fld>
            <a:endParaRPr lang="tr-TR"/>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endParaRPr lang="tr-TR"/>
          </a:p>
        </p:txBody>
      </p:sp>
      <p:sp>
        <p:nvSpPr>
          <p:cNvPr id="4" name="3 Altbilgi Yer Tutucusu"/>
          <p:cNvSpPr>
            <a:spLocks noGrp="1"/>
          </p:cNvSpPr>
          <p:nvPr>
            <p:ph type="ftr" sz="quarter" idx="11"/>
          </p:nvPr>
        </p:nvSpPr>
        <p:spPr/>
        <p:txBody>
          <a:bodyPr/>
          <a:lstStyle>
            <a:lvl1pPr>
              <a:defRPr/>
            </a:lvl1pPr>
          </a:lstStyle>
          <a:p>
            <a:endParaRPr lang="tr-TR"/>
          </a:p>
        </p:txBody>
      </p:sp>
      <p:sp>
        <p:nvSpPr>
          <p:cNvPr id="5" name="4 Slayt Numarası Yer Tutucusu"/>
          <p:cNvSpPr>
            <a:spLocks noGrp="1"/>
          </p:cNvSpPr>
          <p:nvPr>
            <p:ph type="sldNum" sz="quarter" idx="12"/>
          </p:nvPr>
        </p:nvSpPr>
        <p:spPr/>
        <p:txBody>
          <a:bodyPr/>
          <a:lstStyle>
            <a:lvl1pPr>
              <a:defRPr/>
            </a:lvl1pPr>
          </a:lstStyle>
          <a:p>
            <a:fld id="{944259A1-145E-4EE8-9675-E8D142DA8A43}" type="slidenum">
              <a:rPr lang="tr-TR"/>
              <a:pPr/>
              <a:t>‹#›</a:t>
            </a:fld>
            <a:endParaRPr lang="tr-TR"/>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tr-TR"/>
          </a:p>
        </p:txBody>
      </p:sp>
      <p:sp>
        <p:nvSpPr>
          <p:cNvPr id="3" name="2 Altbilgi Yer Tutucusu"/>
          <p:cNvSpPr>
            <a:spLocks noGrp="1"/>
          </p:cNvSpPr>
          <p:nvPr>
            <p:ph type="ftr" sz="quarter" idx="11"/>
          </p:nvPr>
        </p:nvSpPr>
        <p:spPr/>
        <p:txBody>
          <a:bodyPr/>
          <a:lstStyle>
            <a:lvl1pPr>
              <a:defRPr/>
            </a:lvl1pPr>
          </a:lstStyle>
          <a:p>
            <a:endParaRPr lang="tr-TR"/>
          </a:p>
        </p:txBody>
      </p:sp>
      <p:sp>
        <p:nvSpPr>
          <p:cNvPr id="4" name="3 Slayt Numarası Yer Tutucusu"/>
          <p:cNvSpPr>
            <a:spLocks noGrp="1"/>
          </p:cNvSpPr>
          <p:nvPr>
            <p:ph type="sldNum" sz="quarter" idx="12"/>
          </p:nvPr>
        </p:nvSpPr>
        <p:spPr/>
        <p:txBody>
          <a:bodyPr/>
          <a:lstStyle>
            <a:lvl1pPr>
              <a:defRPr/>
            </a:lvl1pPr>
          </a:lstStyle>
          <a:p>
            <a:fld id="{CA109197-78BC-47AF-B1E7-E19F0EE3C120}" type="slidenum">
              <a:rPr lang="tr-TR"/>
              <a:pPr/>
              <a:t>‹#›</a:t>
            </a:fld>
            <a:endParaRPr lang="tr-TR"/>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AF1BB168-2FAB-4BFE-BDEB-B9BC0902A773}" type="slidenum">
              <a:rPr lang="tr-TR"/>
              <a:pPr/>
              <a:t>‹#›</a:t>
            </a:fld>
            <a:endParaRPr lang="tr-T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A732F419-94CA-4720-A5A4-4122723BD261}" type="slidenum">
              <a:rPr lang="tr-TR"/>
              <a:pPr/>
              <a:t>‹#›</a:t>
            </a:fld>
            <a:endParaRPr lang="tr-T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031B38F0-690F-44BB-AE94-D261A6338AC2}" type="slidenum">
              <a:rPr lang="tr-TR"/>
              <a:pPr/>
              <a:t>‹#›</a:t>
            </a:fld>
            <a:endParaRPr lang="tr-TR"/>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381000"/>
            <a:ext cx="2057400" cy="57150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381000"/>
            <a:ext cx="6019800" cy="57150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669F04D7-2E48-447D-AA02-20DAFF699C3D}" type="slidenum">
              <a:rPr lang="tr-TR"/>
              <a:pPr/>
              <a:t>‹#›</a:t>
            </a:fld>
            <a:endParaRPr lang="tr-TR"/>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98306" name="Group 2"/>
          <p:cNvGrpSpPr>
            <a:grpSpLocks/>
          </p:cNvGrpSpPr>
          <p:nvPr/>
        </p:nvGrpSpPr>
        <p:grpSpPr bwMode="auto">
          <a:xfrm>
            <a:off x="0" y="0"/>
            <a:ext cx="9144000" cy="6934200"/>
            <a:chOff x="0" y="0"/>
            <a:chExt cx="5760" cy="4368"/>
          </a:xfrm>
        </p:grpSpPr>
        <p:sp>
          <p:nvSpPr>
            <p:cNvPr id="98307"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tr-TR"/>
            </a:p>
          </p:txBody>
        </p:sp>
        <p:sp>
          <p:nvSpPr>
            <p:cNvPr id="98308"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tr-TR"/>
            </a:p>
          </p:txBody>
        </p:sp>
        <p:sp>
          <p:nvSpPr>
            <p:cNvPr id="98309"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tr-TR"/>
            </a:p>
          </p:txBody>
        </p:sp>
        <p:sp>
          <p:nvSpPr>
            <p:cNvPr id="98310"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tr-TR"/>
            </a:p>
          </p:txBody>
        </p:sp>
        <p:sp>
          <p:nvSpPr>
            <p:cNvPr id="98311"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tr-TR"/>
            </a:p>
          </p:txBody>
        </p:sp>
        <p:sp>
          <p:nvSpPr>
            <p:cNvPr id="98312"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tr-TR"/>
            </a:p>
          </p:txBody>
        </p:sp>
        <p:sp>
          <p:nvSpPr>
            <p:cNvPr id="98313"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tr-TR"/>
            </a:p>
          </p:txBody>
        </p:sp>
        <p:sp>
          <p:nvSpPr>
            <p:cNvPr id="98314"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tr-TR"/>
            </a:p>
          </p:txBody>
        </p:sp>
        <p:sp>
          <p:nvSpPr>
            <p:cNvPr id="98315"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tr-TR"/>
            </a:p>
          </p:txBody>
        </p:sp>
        <p:sp>
          <p:nvSpPr>
            <p:cNvPr id="98316"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tr-TR"/>
            </a:p>
          </p:txBody>
        </p:sp>
        <p:sp>
          <p:nvSpPr>
            <p:cNvPr id="98317"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tr-TR"/>
            </a:p>
          </p:txBody>
        </p:sp>
        <p:sp>
          <p:nvSpPr>
            <p:cNvPr id="98318"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tr-TR"/>
            </a:p>
          </p:txBody>
        </p:sp>
        <p:sp>
          <p:nvSpPr>
            <p:cNvPr id="98319"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tr-TR"/>
            </a:p>
          </p:txBody>
        </p:sp>
        <p:sp>
          <p:nvSpPr>
            <p:cNvPr id="98320"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tr-TR"/>
            </a:p>
          </p:txBody>
        </p:sp>
        <p:sp>
          <p:nvSpPr>
            <p:cNvPr id="98321"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tr-TR"/>
            </a:p>
          </p:txBody>
        </p:sp>
        <p:sp>
          <p:nvSpPr>
            <p:cNvPr id="98322"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tr-TR"/>
            </a:p>
          </p:txBody>
        </p:sp>
        <p:sp>
          <p:nvSpPr>
            <p:cNvPr id="98323"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tr-TR"/>
            </a:p>
          </p:txBody>
        </p:sp>
        <p:sp>
          <p:nvSpPr>
            <p:cNvPr id="98324"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tr-TR"/>
            </a:p>
          </p:txBody>
        </p:sp>
      </p:grpSp>
      <p:sp>
        <p:nvSpPr>
          <p:cNvPr id="98325" name="Rectangle 21"/>
          <p:cNvSpPr>
            <a:spLocks noGrp="1" noChangeArrowheads="1"/>
          </p:cNvSpPr>
          <p:nvPr>
            <p:ph type="ctrTitle" sz="quarter"/>
          </p:nvPr>
        </p:nvSpPr>
        <p:spPr>
          <a:xfrm>
            <a:off x="685800" y="1828800"/>
            <a:ext cx="7772400" cy="1736725"/>
          </a:xfrm>
        </p:spPr>
        <p:txBody>
          <a:bodyPr/>
          <a:lstStyle>
            <a:lvl1pPr>
              <a:defRPr sz="5400"/>
            </a:lvl1pPr>
          </a:lstStyle>
          <a:p>
            <a:r>
              <a:rPr lang="tr-TR"/>
              <a:t>Asıl başlık stili için tıklatın</a:t>
            </a:r>
          </a:p>
        </p:txBody>
      </p:sp>
      <p:sp>
        <p:nvSpPr>
          <p:cNvPr id="98326"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98327" name="Rectangle 23"/>
          <p:cNvSpPr>
            <a:spLocks noGrp="1" noChangeArrowheads="1"/>
          </p:cNvSpPr>
          <p:nvPr>
            <p:ph type="dt" sz="quarter" idx="2"/>
          </p:nvPr>
        </p:nvSpPr>
        <p:spPr/>
        <p:txBody>
          <a:bodyPr/>
          <a:lstStyle>
            <a:lvl1pPr>
              <a:defRPr/>
            </a:lvl1pPr>
          </a:lstStyle>
          <a:p>
            <a:endParaRPr lang="tr-TR"/>
          </a:p>
        </p:txBody>
      </p:sp>
      <p:sp>
        <p:nvSpPr>
          <p:cNvPr id="98328" name="Rectangle 24"/>
          <p:cNvSpPr>
            <a:spLocks noGrp="1" noChangeArrowheads="1"/>
          </p:cNvSpPr>
          <p:nvPr>
            <p:ph type="ftr" sz="quarter" idx="3"/>
          </p:nvPr>
        </p:nvSpPr>
        <p:spPr/>
        <p:txBody>
          <a:bodyPr/>
          <a:lstStyle>
            <a:lvl1pPr>
              <a:defRPr/>
            </a:lvl1pPr>
          </a:lstStyle>
          <a:p>
            <a:endParaRPr lang="tr-TR"/>
          </a:p>
        </p:txBody>
      </p:sp>
      <p:sp>
        <p:nvSpPr>
          <p:cNvPr id="98329" name="Rectangle 25"/>
          <p:cNvSpPr>
            <a:spLocks noGrp="1" noChangeArrowheads="1"/>
          </p:cNvSpPr>
          <p:nvPr>
            <p:ph type="sldNum" sz="quarter" idx="4"/>
          </p:nvPr>
        </p:nvSpPr>
        <p:spPr/>
        <p:txBody>
          <a:bodyPr/>
          <a:lstStyle>
            <a:lvl1pPr>
              <a:defRPr/>
            </a:lvl1pPr>
          </a:lstStyle>
          <a:p>
            <a:fld id="{7B131B7C-42B9-4F54-92B7-775555AB9E38}" type="slidenum">
              <a:rPr lang="tr-TR"/>
              <a:pPr/>
              <a:t>‹#›</a:t>
            </a:fld>
            <a:endParaRPr lang="tr-TR"/>
          </a:p>
        </p:txBody>
      </p:sp>
    </p:spTree>
  </p:cSld>
  <p:clrMapOvr>
    <a:masterClrMapping/>
  </p:clrMapOvr>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9B940A02-AE87-4681-81E8-F5723F5C009A}" type="slidenum">
              <a:rPr lang="tr-TR"/>
              <a:pPr/>
              <a:t>‹#›</a:t>
            </a:fld>
            <a:endParaRPr lang="tr-T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Slayt Numarası Yer Tutucusu"/>
          <p:cNvSpPr>
            <a:spLocks noGrp="1"/>
          </p:cNvSpPr>
          <p:nvPr>
            <p:ph type="sldNum" sz="quarter" idx="10"/>
          </p:nvPr>
        </p:nvSpPr>
        <p:spPr/>
        <p:txBody>
          <a:bodyPr/>
          <a:lstStyle>
            <a:lvl1pPr>
              <a:defRPr/>
            </a:lvl1pPr>
          </a:lstStyle>
          <a:p>
            <a:fld id="{9943971E-C2F1-4379-859C-FD233FB3D39B}" type="slidenum">
              <a:rPr lang="tr-TR"/>
              <a:pPr/>
              <a:t>‹#›</a:t>
            </a:fld>
            <a:endParaRPr lang="tr-TR"/>
          </a:p>
        </p:txBody>
      </p:sp>
      <p:sp>
        <p:nvSpPr>
          <p:cNvPr id="6" name="5 Veri Yer Tutucusu"/>
          <p:cNvSpPr>
            <a:spLocks noGrp="1"/>
          </p:cNvSpPr>
          <p:nvPr>
            <p:ph type="dt" sz="half" idx="11"/>
          </p:nvPr>
        </p:nvSpPr>
        <p:spPr/>
        <p:txBody>
          <a:bodyPr/>
          <a:lstStyle>
            <a:lvl1pPr>
              <a:defRPr/>
            </a:lvl1pPr>
          </a:lstStyle>
          <a:p>
            <a:endParaRPr lang="tr-TR"/>
          </a:p>
        </p:txBody>
      </p:sp>
      <p:sp>
        <p:nvSpPr>
          <p:cNvPr id="7" name="6 Altbilgi Yer Tutucusu"/>
          <p:cNvSpPr>
            <a:spLocks noGrp="1"/>
          </p:cNvSpPr>
          <p:nvPr>
            <p:ph type="ftr" sz="quarter" idx="12"/>
          </p:nvPr>
        </p:nvSpPr>
        <p:spPr/>
        <p:txBody>
          <a:bodyPr/>
          <a:lstStyle>
            <a:lvl1pPr>
              <a:defRPr/>
            </a:lvl1pPr>
          </a:lstStyle>
          <a:p>
            <a:endParaRPr lang="tr-T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8ACA6304-ED96-4508-8F12-D2FF6C735B71}" type="slidenum">
              <a:rPr lang="tr-TR"/>
              <a:pPr/>
              <a:t>‹#›</a:t>
            </a:fld>
            <a:endParaRPr lang="tr-T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26E9837F-ED39-4819-858B-0B3F7FB16DA9}" type="slidenum">
              <a:rPr lang="tr-TR"/>
              <a:pPr/>
              <a:t>‹#›</a:t>
            </a:fld>
            <a:endParaRPr lang="tr-TR"/>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endParaRPr lang="tr-TR"/>
          </a:p>
        </p:txBody>
      </p:sp>
      <p:sp>
        <p:nvSpPr>
          <p:cNvPr id="8" name="7 Altbilgi Yer Tutucusu"/>
          <p:cNvSpPr>
            <a:spLocks noGrp="1"/>
          </p:cNvSpPr>
          <p:nvPr>
            <p:ph type="ftr" sz="quarter" idx="11"/>
          </p:nvPr>
        </p:nvSpPr>
        <p:spPr/>
        <p:txBody>
          <a:bodyPr/>
          <a:lstStyle>
            <a:lvl1pPr>
              <a:defRPr/>
            </a:lvl1pPr>
          </a:lstStyle>
          <a:p>
            <a:endParaRPr lang="tr-TR"/>
          </a:p>
        </p:txBody>
      </p:sp>
      <p:sp>
        <p:nvSpPr>
          <p:cNvPr id="9" name="8 Slayt Numarası Yer Tutucusu"/>
          <p:cNvSpPr>
            <a:spLocks noGrp="1"/>
          </p:cNvSpPr>
          <p:nvPr>
            <p:ph type="sldNum" sz="quarter" idx="12"/>
          </p:nvPr>
        </p:nvSpPr>
        <p:spPr/>
        <p:txBody>
          <a:bodyPr/>
          <a:lstStyle>
            <a:lvl1pPr>
              <a:defRPr/>
            </a:lvl1pPr>
          </a:lstStyle>
          <a:p>
            <a:fld id="{C128E61D-05D6-4AA6-9D71-6130EDAA06CC}" type="slidenum">
              <a:rPr lang="tr-TR"/>
              <a:pPr/>
              <a:t>‹#›</a:t>
            </a:fld>
            <a:endParaRPr lang="tr-TR"/>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endParaRPr lang="tr-TR"/>
          </a:p>
        </p:txBody>
      </p:sp>
      <p:sp>
        <p:nvSpPr>
          <p:cNvPr id="4" name="3 Altbilgi Yer Tutucusu"/>
          <p:cNvSpPr>
            <a:spLocks noGrp="1"/>
          </p:cNvSpPr>
          <p:nvPr>
            <p:ph type="ftr" sz="quarter" idx="11"/>
          </p:nvPr>
        </p:nvSpPr>
        <p:spPr/>
        <p:txBody>
          <a:bodyPr/>
          <a:lstStyle>
            <a:lvl1pPr>
              <a:defRPr/>
            </a:lvl1pPr>
          </a:lstStyle>
          <a:p>
            <a:endParaRPr lang="tr-TR"/>
          </a:p>
        </p:txBody>
      </p:sp>
      <p:sp>
        <p:nvSpPr>
          <p:cNvPr id="5" name="4 Slayt Numarası Yer Tutucusu"/>
          <p:cNvSpPr>
            <a:spLocks noGrp="1"/>
          </p:cNvSpPr>
          <p:nvPr>
            <p:ph type="sldNum" sz="quarter" idx="12"/>
          </p:nvPr>
        </p:nvSpPr>
        <p:spPr/>
        <p:txBody>
          <a:bodyPr/>
          <a:lstStyle>
            <a:lvl1pPr>
              <a:defRPr/>
            </a:lvl1pPr>
          </a:lstStyle>
          <a:p>
            <a:fld id="{DCCDA16F-60CF-476A-8871-AD8456D27AE1}" type="slidenum">
              <a:rPr lang="tr-TR"/>
              <a:pPr/>
              <a:t>‹#›</a:t>
            </a:fld>
            <a:endParaRPr lang="tr-TR"/>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tr-TR"/>
          </a:p>
        </p:txBody>
      </p:sp>
      <p:sp>
        <p:nvSpPr>
          <p:cNvPr id="3" name="2 Altbilgi Yer Tutucusu"/>
          <p:cNvSpPr>
            <a:spLocks noGrp="1"/>
          </p:cNvSpPr>
          <p:nvPr>
            <p:ph type="ftr" sz="quarter" idx="11"/>
          </p:nvPr>
        </p:nvSpPr>
        <p:spPr/>
        <p:txBody>
          <a:bodyPr/>
          <a:lstStyle>
            <a:lvl1pPr>
              <a:defRPr/>
            </a:lvl1pPr>
          </a:lstStyle>
          <a:p>
            <a:endParaRPr lang="tr-TR"/>
          </a:p>
        </p:txBody>
      </p:sp>
      <p:sp>
        <p:nvSpPr>
          <p:cNvPr id="4" name="3 Slayt Numarası Yer Tutucusu"/>
          <p:cNvSpPr>
            <a:spLocks noGrp="1"/>
          </p:cNvSpPr>
          <p:nvPr>
            <p:ph type="sldNum" sz="quarter" idx="12"/>
          </p:nvPr>
        </p:nvSpPr>
        <p:spPr/>
        <p:txBody>
          <a:bodyPr/>
          <a:lstStyle>
            <a:lvl1pPr>
              <a:defRPr/>
            </a:lvl1pPr>
          </a:lstStyle>
          <a:p>
            <a:fld id="{6BD4CEC0-E3FC-4A4B-A3FA-0FAB28C5C142}" type="slidenum">
              <a:rPr lang="tr-TR"/>
              <a:pPr/>
              <a:t>‹#›</a:t>
            </a:fld>
            <a:endParaRPr lang="tr-TR"/>
          </a:p>
        </p:txBody>
      </p:sp>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89F20EA2-F139-43E4-9B69-E9D453A59607}" type="slidenum">
              <a:rPr lang="tr-TR"/>
              <a:pPr/>
              <a:t>‹#›</a:t>
            </a:fld>
            <a:endParaRPr lang="tr-T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F44D1BCB-23D5-44E5-BFE1-79BA790C173B}" type="slidenum">
              <a:rPr lang="tr-TR"/>
              <a:pPr/>
              <a:t>‹#›</a:t>
            </a:fld>
            <a:endParaRPr lang="tr-T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21B9B291-26EE-4EF9-9C9C-867B8DCB11E2}" type="slidenum">
              <a:rPr lang="tr-TR"/>
              <a:pPr/>
              <a:t>‹#›</a:t>
            </a:fld>
            <a:endParaRPr lang="tr-TR"/>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7813"/>
            <a:ext cx="2057400" cy="5853112"/>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7813"/>
            <a:ext cx="6019800" cy="585311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169009B7-1D54-4F2C-818C-238F60E80B87}" type="slidenum">
              <a:rPr lang="tr-TR"/>
              <a:pPr/>
              <a:t>‹#›</a:t>
            </a:fld>
            <a:endParaRPr lang="tr-TR"/>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3842" name="Group 2"/>
          <p:cNvGrpSpPr>
            <a:grpSpLocks/>
          </p:cNvGrpSpPr>
          <p:nvPr/>
        </p:nvGrpSpPr>
        <p:grpSpPr bwMode="auto">
          <a:xfrm>
            <a:off x="319088" y="1752600"/>
            <a:ext cx="8824912" cy="5129213"/>
            <a:chOff x="201" y="1104"/>
            <a:chExt cx="5559" cy="3231"/>
          </a:xfrm>
        </p:grpSpPr>
        <p:sp>
          <p:nvSpPr>
            <p:cNvPr id="163843"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endParaRPr lang="tr-TR"/>
            </a:p>
          </p:txBody>
        </p:sp>
        <p:sp>
          <p:nvSpPr>
            <p:cNvPr id="163844"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tr-TR"/>
            </a:p>
          </p:txBody>
        </p:sp>
        <p:sp>
          <p:nvSpPr>
            <p:cNvPr id="163845"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tr-TR"/>
            </a:p>
          </p:txBody>
        </p:sp>
        <p:sp>
          <p:nvSpPr>
            <p:cNvPr id="163846"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tr-TR"/>
            </a:p>
          </p:txBody>
        </p:sp>
        <p:sp>
          <p:nvSpPr>
            <p:cNvPr id="163847"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tr-TR"/>
            </a:p>
          </p:txBody>
        </p:sp>
        <p:sp>
          <p:nvSpPr>
            <p:cNvPr id="163848"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tr-TR"/>
            </a:p>
          </p:txBody>
        </p:sp>
      </p:grpSp>
      <p:sp>
        <p:nvSpPr>
          <p:cNvPr id="163849"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tr-TR"/>
              <a:t>Asıl başlık stili için tıklatın</a:t>
            </a:r>
          </a:p>
        </p:txBody>
      </p:sp>
      <p:sp>
        <p:nvSpPr>
          <p:cNvPr id="163850"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tr-TR"/>
              <a:t>Asıl alt başlık stilini düzenlemek için tıklatın</a:t>
            </a:r>
          </a:p>
        </p:txBody>
      </p:sp>
      <p:sp>
        <p:nvSpPr>
          <p:cNvPr id="163851" name="Rectangle 11"/>
          <p:cNvSpPr>
            <a:spLocks noGrp="1" noChangeArrowheads="1"/>
          </p:cNvSpPr>
          <p:nvPr>
            <p:ph type="dt" sz="quarter" idx="2"/>
          </p:nvPr>
        </p:nvSpPr>
        <p:spPr>
          <a:xfrm>
            <a:off x="990600" y="6245225"/>
            <a:ext cx="1901825" cy="476250"/>
          </a:xfrm>
        </p:spPr>
        <p:txBody>
          <a:bodyPr/>
          <a:lstStyle>
            <a:lvl1pPr>
              <a:defRPr/>
            </a:lvl1pPr>
          </a:lstStyle>
          <a:p>
            <a:endParaRPr lang="tr-TR"/>
          </a:p>
        </p:txBody>
      </p:sp>
      <p:sp>
        <p:nvSpPr>
          <p:cNvPr id="163852" name="Rectangle 12"/>
          <p:cNvSpPr>
            <a:spLocks noGrp="1" noChangeArrowheads="1"/>
          </p:cNvSpPr>
          <p:nvPr>
            <p:ph type="ftr" sz="quarter" idx="3"/>
          </p:nvPr>
        </p:nvSpPr>
        <p:spPr>
          <a:xfrm>
            <a:off x="3468688" y="6245225"/>
            <a:ext cx="2895600" cy="476250"/>
          </a:xfrm>
        </p:spPr>
        <p:txBody>
          <a:bodyPr/>
          <a:lstStyle>
            <a:lvl1pPr>
              <a:defRPr/>
            </a:lvl1pPr>
          </a:lstStyle>
          <a:p>
            <a:endParaRPr lang="tr-TR"/>
          </a:p>
        </p:txBody>
      </p:sp>
      <p:sp>
        <p:nvSpPr>
          <p:cNvPr id="163853" name="Rectangle 13"/>
          <p:cNvSpPr>
            <a:spLocks noGrp="1" noChangeArrowheads="1"/>
          </p:cNvSpPr>
          <p:nvPr>
            <p:ph type="sldNum" sz="quarter" idx="4"/>
          </p:nvPr>
        </p:nvSpPr>
        <p:spPr/>
        <p:txBody>
          <a:bodyPr/>
          <a:lstStyle>
            <a:lvl1pPr>
              <a:defRPr/>
            </a:lvl1pPr>
          </a:lstStyle>
          <a:p>
            <a:fld id="{8FC52970-BB32-47FE-831F-71434BA370BB}" type="slidenum">
              <a:rPr lang="tr-TR"/>
              <a:pPr/>
              <a:t>‹#›</a:t>
            </a:fld>
            <a:endParaRPr lang="tr-TR"/>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Slayt Numarası Yer Tutucusu"/>
          <p:cNvSpPr>
            <a:spLocks noGrp="1"/>
          </p:cNvSpPr>
          <p:nvPr>
            <p:ph type="sldNum" sz="quarter" idx="10"/>
          </p:nvPr>
        </p:nvSpPr>
        <p:spPr/>
        <p:txBody>
          <a:bodyPr/>
          <a:lstStyle>
            <a:lvl1pPr>
              <a:defRPr/>
            </a:lvl1pPr>
          </a:lstStyle>
          <a:p>
            <a:fld id="{8E853236-5B6A-472B-A3FA-836F191A3345}" type="slidenum">
              <a:rPr lang="tr-TR"/>
              <a:pPr/>
              <a:t>‹#›</a:t>
            </a:fld>
            <a:endParaRPr lang="tr-TR"/>
          </a:p>
        </p:txBody>
      </p:sp>
      <p:sp>
        <p:nvSpPr>
          <p:cNvPr id="6" name="5 Veri Yer Tutucusu"/>
          <p:cNvSpPr>
            <a:spLocks noGrp="1"/>
          </p:cNvSpPr>
          <p:nvPr>
            <p:ph type="dt" sz="half" idx="11"/>
          </p:nvPr>
        </p:nvSpPr>
        <p:spPr/>
        <p:txBody>
          <a:bodyPr/>
          <a:lstStyle>
            <a:lvl1pPr>
              <a:defRPr/>
            </a:lvl1pPr>
          </a:lstStyle>
          <a:p>
            <a:endParaRPr lang="tr-TR"/>
          </a:p>
        </p:txBody>
      </p:sp>
      <p:sp>
        <p:nvSpPr>
          <p:cNvPr id="7" name="6 Altbilgi Yer Tutucusu"/>
          <p:cNvSpPr>
            <a:spLocks noGrp="1"/>
          </p:cNvSpPr>
          <p:nvPr>
            <p:ph type="ftr" sz="quarter" idx="12"/>
          </p:nvPr>
        </p:nvSpPr>
        <p:spPr/>
        <p:txBody>
          <a:bodyPr/>
          <a:lstStyle>
            <a:lvl1pPr>
              <a:defRPr/>
            </a:lvl1pPr>
          </a:lstStyle>
          <a:p>
            <a:endParaRPr lang="tr-T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707F706F-E8AF-424D-9773-646F74DD7181}" type="slidenum">
              <a:rPr lang="tr-TR"/>
              <a:pPr/>
              <a:t>‹#›</a:t>
            </a:fld>
            <a:endParaRPr lang="tr-TR"/>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9B60E3BB-D1B2-42DF-9438-1D1C8718D850}" type="slidenum">
              <a:rPr lang="tr-TR"/>
              <a:pPr/>
              <a:t>‹#›</a:t>
            </a:fld>
            <a:endParaRPr lang="tr-TR"/>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D7E068A7-F5BC-4C04-B7DF-93E052F8C7EF}" type="slidenum">
              <a:rPr lang="tr-TR"/>
              <a:pPr/>
              <a:t>‹#›</a:t>
            </a:fld>
            <a:endParaRPr lang="tr-TR"/>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endParaRPr lang="tr-TR"/>
          </a:p>
        </p:txBody>
      </p:sp>
      <p:sp>
        <p:nvSpPr>
          <p:cNvPr id="8" name="7 Altbilgi Yer Tutucusu"/>
          <p:cNvSpPr>
            <a:spLocks noGrp="1"/>
          </p:cNvSpPr>
          <p:nvPr>
            <p:ph type="ftr" sz="quarter" idx="11"/>
          </p:nvPr>
        </p:nvSpPr>
        <p:spPr/>
        <p:txBody>
          <a:bodyPr/>
          <a:lstStyle>
            <a:lvl1pPr>
              <a:defRPr/>
            </a:lvl1pPr>
          </a:lstStyle>
          <a:p>
            <a:endParaRPr lang="tr-TR"/>
          </a:p>
        </p:txBody>
      </p:sp>
      <p:sp>
        <p:nvSpPr>
          <p:cNvPr id="9" name="8 Slayt Numarası Yer Tutucusu"/>
          <p:cNvSpPr>
            <a:spLocks noGrp="1"/>
          </p:cNvSpPr>
          <p:nvPr>
            <p:ph type="sldNum" sz="quarter" idx="12"/>
          </p:nvPr>
        </p:nvSpPr>
        <p:spPr/>
        <p:txBody>
          <a:bodyPr/>
          <a:lstStyle>
            <a:lvl1pPr>
              <a:defRPr/>
            </a:lvl1pPr>
          </a:lstStyle>
          <a:p>
            <a:fld id="{BCCEEC65-B532-4664-9AFC-C6D995115AFE}" type="slidenum">
              <a:rPr lang="tr-TR"/>
              <a:pPr/>
              <a:t>‹#›</a:t>
            </a:fld>
            <a:endParaRPr lang="tr-TR"/>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endParaRPr lang="tr-TR"/>
          </a:p>
        </p:txBody>
      </p:sp>
      <p:sp>
        <p:nvSpPr>
          <p:cNvPr id="4" name="3 Altbilgi Yer Tutucusu"/>
          <p:cNvSpPr>
            <a:spLocks noGrp="1"/>
          </p:cNvSpPr>
          <p:nvPr>
            <p:ph type="ftr" sz="quarter" idx="11"/>
          </p:nvPr>
        </p:nvSpPr>
        <p:spPr/>
        <p:txBody>
          <a:bodyPr/>
          <a:lstStyle>
            <a:lvl1pPr>
              <a:defRPr/>
            </a:lvl1pPr>
          </a:lstStyle>
          <a:p>
            <a:endParaRPr lang="tr-TR"/>
          </a:p>
        </p:txBody>
      </p:sp>
      <p:sp>
        <p:nvSpPr>
          <p:cNvPr id="5" name="4 Slayt Numarası Yer Tutucusu"/>
          <p:cNvSpPr>
            <a:spLocks noGrp="1"/>
          </p:cNvSpPr>
          <p:nvPr>
            <p:ph type="sldNum" sz="quarter" idx="12"/>
          </p:nvPr>
        </p:nvSpPr>
        <p:spPr/>
        <p:txBody>
          <a:bodyPr/>
          <a:lstStyle>
            <a:lvl1pPr>
              <a:defRPr/>
            </a:lvl1pPr>
          </a:lstStyle>
          <a:p>
            <a:fld id="{D3A6E1F9-8934-48C8-A008-8AA4B272854D}" type="slidenum">
              <a:rPr lang="tr-TR"/>
              <a:pPr/>
              <a:t>‹#›</a:t>
            </a:fld>
            <a:endParaRPr lang="tr-TR"/>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tr-TR"/>
          </a:p>
        </p:txBody>
      </p:sp>
      <p:sp>
        <p:nvSpPr>
          <p:cNvPr id="3" name="2 Altbilgi Yer Tutucusu"/>
          <p:cNvSpPr>
            <a:spLocks noGrp="1"/>
          </p:cNvSpPr>
          <p:nvPr>
            <p:ph type="ftr" sz="quarter" idx="11"/>
          </p:nvPr>
        </p:nvSpPr>
        <p:spPr/>
        <p:txBody>
          <a:bodyPr/>
          <a:lstStyle>
            <a:lvl1pPr>
              <a:defRPr/>
            </a:lvl1pPr>
          </a:lstStyle>
          <a:p>
            <a:endParaRPr lang="tr-TR"/>
          </a:p>
        </p:txBody>
      </p:sp>
      <p:sp>
        <p:nvSpPr>
          <p:cNvPr id="4" name="3 Slayt Numarası Yer Tutucusu"/>
          <p:cNvSpPr>
            <a:spLocks noGrp="1"/>
          </p:cNvSpPr>
          <p:nvPr>
            <p:ph type="sldNum" sz="quarter" idx="12"/>
          </p:nvPr>
        </p:nvSpPr>
        <p:spPr/>
        <p:txBody>
          <a:bodyPr/>
          <a:lstStyle>
            <a:lvl1pPr>
              <a:defRPr/>
            </a:lvl1pPr>
          </a:lstStyle>
          <a:p>
            <a:fld id="{BC1CAAB9-7BE7-4D4E-BD53-D32D29386F9F}" type="slidenum">
              <a:rPr lang="tr-TR"/>
              <a:pPr/>
              <a:t>‹#›</a:t>
            </a:fld>
            <a:endParaRPr lang="tr-TR"/>
          </a:p>
        </p:txBody>
      </p:sp>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EC1376E2-5E86-4EDD-BE8E-13DF5FD36D32}" type="slidenum">
              <a:rPr lang="tr-TR"/>
              <a:pPr/>
              <a:t>‹#›</a:t>
            </a:fld>
            <a:endParaRPr lang="tr-TR"/>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7CD8FA53-BD89-4C88-9DAE-6E7805104E88}" type="slidenum">
              <a:rPr lang="tr-TR"/>
              <a:pPr/>
              <a:t>‹#›</a:t>
            </a:fld>
            <a:endParaRPr lang="tr-TR"/>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72BF68C9-9011-47CA-AE8D-916A1F4633B4}" type="slidenum">
              <a:rPr lang="tr-TR"/>
              <a:pPr/>
              <a:t>‹#›</a:t>
            </a:fld>
            <a:endParaRPr lang="tr-TR"/>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48463" y="244475"/>
            <a:ext cx="2097087"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44475"/>
            <a:ext cx="6138863"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57AFCFD8-789D-4B10-9BFB-3A4B1FFE15B1}" type="slidenum">
              <a:rPr lang="tr-TR"/>
              <a:pPr/>
              <a:t>‹#›</a:t>
            </a:fld>
            <a:endParaRPr lang="tr-T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4.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5.wmf"/><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17" Type="http://schemas.openxmlformats.org/officeDocument/2006/relationships/image" Target="../media/image9.png"/><Relationship Id="rId2" Type="http://schemas.openxmlformats.org/officeDocument/2006/relationships/slideLayout" Target="../slideLayouts/slideLayout123.xml"/><Relationship Id="rId16" Type="http://schemas.openxmlformats.org/officeDocument/2006/relationships/image" Target="../media/image8.png"/><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7.png"/><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6.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0.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image" Target="../media/image12.png"/><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image" Target="../media/image1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3.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38914" name="Group 2"/>
          <p:cNvGrpSpPr>
            <a:grpSpLocks/>
          </p:cNvGrpSpPr>
          <p:nvPr/>
        </p:nvGrpSpPr>
        <p:grpSpPr bwMode="auto">
          <a:xfrm>
            <a:off x="-496888" y="1308100"/>
            <a:ext cx="10429876" cy="5908675"/>
            <a:chOff x="-313" y="824"/>
            <a:chExt cx="6570" cy="3722"/>
          </a:xfrm>
        </p:grpSpPr>
        <p:sp>
          <p:nvSpPr>
            <p:cNvPr id="3891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endParaRPr lang="tr-TR">
                <a:effectLst>
                  <a:outerShdw blurRad="38100" dist="38100" dir="2700000" algn="tl">
                    <a:srgbClr val="000000"/>
                  </a:outerShdw>
                </a:effectLst>
              </a:endParaRPr>
            </a:p>
          </p:txBody>
        </p:sp>
        <p:sp>
          <p:nvSpPr>
            <p:cNvPr id="3891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endParaRPr lang="tr-TR">
                <a:effectLst>
                  <a:outerShdw blurRad="38100" dist="38100" dir="2700000" algn="tl">
                    <a:srgbClr val="000000"/>
                  </a:outerShdw>
                </a:effectLst>
              </a:endParaRPr>
            </a:p>
          </p:txBody>
        </p:sp>
        <p:sp>
          <p:nvSpPr>
            <p:cNvPr id="3891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endParaRPr lang="tr-TR">
                <a:effectLst>
                  <a:outerShdw blurRad="38100" dist="38100" dir="2700000" algn="tl">
                    <a:srgbClr val="000000"/>
                  </a:outerShdw>
                </a:effectLst>
              </a:endParaRPr>
            </a:p>
          </p:txBody>
        </p:sp>
        <p:sp>
          <p:nvSpPr>
            <p:cNvPr id="3891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endParaRPr lang="tr-TR">
                <a:effectLst>
                  <a:outerShdw blurRad="38100" dist="38100" dir="2700000" algn="tl">
                    <a:srgbClr val="000000"/>
                  </a:outerShdw>
                </a:effectLst>
              </a:endParaRPr>
            </a:p>
          </p:txBody>
        </p:sp>
        <p:sp>
          <p:nvSpPr>
            <p:cNvPr id="3891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endParaRPr lang="tr-TR">
                <a:effectLst>
                  <a:outerShdw blurRad="38100" dist="38100" dir="2700000" algn="tl">
                    <a:srgbClr val="000000"/>
                  </a:outerShdw>
                </a:effectLst>
              </a:endParaRPr>
            </a:p>
          </p:txBody>
        </p:sp>
        <p:sp>
          <p:nvSpPr>
            <p:cNvPr id="3892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endParaRPr lang="tr-TR">
                <a:effectLst>
                  <a:outerShdw blurRad="38100" dist="38100" dir="2700000" algn="tl">
                    <a:srgbClr val="000000"/>
                  </a:outerShdw>
                </a:effectLst>
              </a:endParaRPr>
            </a:p>
          </p:txBody>
        </p:sp>
        <p:sp>
          <p:nvSpPr>
            <p:cNvPr id="3892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endParaRPr lang="tr-TR">
                <a:effectLst>
                  <a:outerShdw blurRad="38100" dist="38100" dir="2700000" algn="tl">
                    <a:srgbClr val="000000"/>
                  </a:outerShdw>
                </a:effectLst>
              </a:endParaRPr>
            </a:p>
          </p:txBody>
        </p:sp>
        <p:sp>
          <p:nvSpPr>
            <p:cNvPr id="3892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endParaRPr lang="tr-TR">
                <a:effectLst>
                  <a:outerShdw blurRad="38100" dist="38100" dir="2700000" algn="tl">
                    <a:srgbClr val="000000"/>
                  </a:outerShdw>
                </a:effectLst>
              </a:endParaRPr>
            </a:p>
          </p:txBody>
        </p:sp>
        <p:sp>
          <p:nvSpPr>
            <p:cNvPr id="3892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endParaRPr lang="tr-TR">
                <a:effectLst>
                  <a:outerShdw blurRad="38100" dist="38100" dir="2700000" algn="tl">
                    <a:srgbClr val="000000"/>
                  </a:outerShdw>
                </a:effectLst>
              </a:endParaRPr>
            </a:p>
          </p:txBody>
        </p:sp>
        <p:sp>
          <p:nvSpPr>
            <p:cNvPr id="3892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endParaRPr lang="tr-TR">
                <a:effectLst>
                  <a:outerShdw blurRad="38100" dist="38100" dir="2700000" algn="tl">
                    <a:srgbClr val="000000"/>
                  </a:outerShdw>
                </a:effectLst>
              </a:endParaRPr>
            </a:p>
          </p:txBody>
        </p:sp>
        <p:sp>
          <p:nvSpPr>
            <p:cNvPr id="3892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endParaRPr lang="tr-TR">
                <a:effectLst>
                  <a:outerShdw blurRad="38100" dist="38100" dir="2700000" algn="tl">
                    <a:srgbClr val="000000"/>
                  </a:outerShdw>
                </a:effectLst>
              </a:endParaRPr>
            </a:p>
          </p:txBody>
        </p:sp>
        <p:sp>
          <p:nvSpPr>
            <p:cNvPr id="3892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endParaRPr lang="tr-TR">
                <a:effectLst>
                  <a:outerShdw blurRad="38100" dist="38100" dir="2700000" algn="tl">
                    <a:srgbClr val="000000"/>
                  </a:outerShdw>
                </a:effectLst>
              </a:endParaRPr>
            </a:p>
          </p:txBody>
        </p:sp>
        <p:sp>
          <p:nvSpPr>
            <p:cNvPr id="3892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endParaRPr lang="tr-TR">
                <a:effectLst>
                  <a:outerShdw blurRad="38100" dist="38100" dir="2700000" algn="tl">
                    <a:srgbClr val="000000"/>
                  </a:outerShdw>
                </a:effectLst>
              </a:endParaRPr>
            </a:p>
          </p:txBody>
        </p:sp>
        <p:sp>
          <p:nvSpPr>
            <p:cNvPr id="3892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endParaRPr lang="tr-TR">
                <a:effectLst>
                  <a:outerShdw blurRad="38100" dist="38100" dir="2700000" algn="tl">
                    <a:srgbClr val="000000"/>
                  </a:outerShdw>
                </a:effectLst>
              </a:endParaRPr>
            </a:p>
          </p:txBody>
        </p:sp>
        <p:sp>
          <p:nvSpPr>
            <p:cNvPr id="38929" name="Rectangle 17"/>
            <p:cNvSpPr>
              <a:spLocks noChangeArrowheads="1"/>
            </p:cNvSpPr>
            <p:nvPr userDrawn="1"/>
          </p:nvSpPr>
          <p:spPr bwMode="hidden">
            <a:xfrm rot="18603245" flipV="1">
              <a:off x="4052" y="3504"/>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endParaRPr lang="tr-TR">
                <a:effectLst>
                  <a:outerShdw blurRad="38100" dist="38100" dir="2700000" algn="tl">
                    <a:srgbClr val="000000"/>
                  </a:outerShdw>
                </a:effectLst>
              </a:endParaRPr>
            </a:p>
          </p:txBody>
        </p:sp>
        <p:sp>
          <p:nvSpPr>
            <p:cNvPr id="38930"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endParaRPr lang="tr-TR">
                <a:effectLst>
                  <a:outerShdw blurRad="38100" dist="38100" dir="2700000" algn="tl">
                    <a:srgbClr val="000000"/>
                  </a:outerShdw>
                </a:effectLst>
              </a:endParaRPr>
            </a:p>
          </p:txBody>
        </p:sp>
        <p:sp>
          <p:nvSpPr>
            <p:cNvPr id="3893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endParaRPr lang="tr-TR">
                <a:effectLst>
                  <a:outerShdw blurRad="38100" dist="38100" dir="2700000" algn="tl">
                    <a:srgbClr val="000000"/>
                  </a:outerShdw>
                </a:effectLst>
              </a:endParaRPr>
            </a:p>
          </p:txBody>
        </p:sp>
        <p:sp>
          <p:nvSpPr>
            <p:cNvPr id="3893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endParaRPr lang="tr-TR">
                <a:effectLst>
                  <a:outerShdw blurRad="38100" dist="38100" dir="2700000" algn="tl">
                    <a:srgbClr val="000000"/>
                  </a:outerShdw>
                </a:effectLst>
              </a:endParaRPr>
            </a:p>
          </p:txBody>
        </p:sp>
        <p:sp>
          <p:nvSpPr>
            <p:cNvPr id="3893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endParaRPr lang="tr-TR">
                <a:effectLst>
                  <a:outerShdw blurRad="38100" dist="38100" dir="2700000" algn="tl">
                    <a:srgbClr val="000000"/>
                  </a:outerShdw>
                </a:effectLst>
              </a:endParaRPr>
            </a:p>
          </p:txBody>
        </p:sp>
        <p:sp>
          <p:nvSpPr>
            <p:cNvPr id="3893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endParaRPr lang="tr-TR">
                <a:effectLst>
                  <a:outerShdw blurRad="38100" dist="38100" dir="2700000" algn="tl">
                    <a:srgbClr val="000000"/>
                  </a:outerShdw>
                </a:effectLst>
              </a:endParaRPr>
            </a:p>
          </p:txBody>
        </p:sp>
        <p:sp>
          <p:nvSpPr>
            <p:cNvPr id="3893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endParaRPr lang="tr-TR">
                <a:effectLst>
                  <a:outerShdw blurRad="38100" dist="38100" dir="2700000" algn="tl">
                    <a:srgbClr val="000000"/>
                  </a:outerShdw>
                </a:effectLst>
              </a:endParaRPr>
            </a:p>
          </p:txBody>
        </p:sp>
        <p:sp>
          <p:nvSpPr>
            <p:cNvPr id="3893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endParaRPr lang="tr-TR">
                <a:effectLst>
                  <a:outerShdw blurRad="38100" dist="38100" dir="2700000" algn="tl">
                    <a:srgbClr val="000000"/>
                  </a:outerShdw>
                </a:effectLst>
              </a:endParaRPr>
            </a:p>
          </p:txBody>
        </p:sp>
        <p:sp>
          <p:nvSpPr>
            <p:cNvPr id="3893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endParaRPr lang="tr-TR">
                <a:effectLst>
                  <a:outerShdw blurRad="38100" dist="38100" dir="2700000" algn="tl">
                    <a:srgbClr val="000000"/>
                  </a:outerShdw>
                </a:effectLst>
              </a:endParaRPr>
            </a:p>
          </p:txBody>
        </p:sp>
        <p:sp>
          <p:nvSpPr>
            <p:cNvPr id="3893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endParaRPr lang="tr-TR">
                <a:effectLst>
                  <a:outerShdw blurRad="38100" dist="38100" dir="2700000" algn="tl">
                    <a:srgbClr val="000000"/>
                  </a:outerShdw>
                </a:effectLst>
              </a:endParaRPr>
            </a:p>
          </p:txBody>
        </p:sp>
        <p:sp>
          <p:nvSpPr>
            <p:cNvPr id="3893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endParaRPr lang="tr-TR">
                <a:effectLst>
                  <a:outerShdw blurRad="38100" dist="38100" dir="2700000" algn="tl">
                    <a:srgbClr val="000000"/>
                  </a:outerShdw>
                </a:effectLst>
              </a:endParaRPr>
            </a:p>
          </p:txBody>
        </p:sp>
        <p:sp>
          <p:nvSpPr>
            <p:cNvPr id="3894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endParaRPr lang="tr-TR">
                <a:effectLst>
                  <a:outerShdw blurRad="38100" dist="38100" dir="2700000" algn="tl">
                    <a:srgbClr val="000000"/>
                  </a:outerShdw>
                </a:effectLst>
              </a:endParaRPr>
            </a:p>
          </p:txBody>
        </p:sp>
        <p:sp>
          <p:nvSpPr>
            <p:cNvPr id="3894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endParaRPr lang="tr-TR">
                <a:effectLst>
                  <a:outerShdw blurRad="38100" dist="38100" dir="2700000" algn="tl">
                    <a:srgbClr val="000000"/>
                  </a:outerShdw>
                </a:effectLst>
              </a:endParaRPr>
            </a:p>
          </p:txBody>
        </p:sp>
        <p:sp>
          <p:nvSpPr>
            <p:cNvPr id="3894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endParaRPr lang="tr-TR">
                <a:effectLst>
                  <a:outerShdw blurRad="38100" dist="38100" dir="2700000" algn="tl">
                    <a:srgbClr val="000000"/>
                  </a:outerShdw>
                </a:effectLst>
              </a:endParaRPr>
            </a:p>
          </p:txBody>
        </p:sp>
        <p:sp>
          <p:nvSpPr>
            <p:cNvPr id="3894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endParaRPr lang="tr-TR">
                <a:effectLst>
                  <a:outerShdw blurRad="38100" dist="38100" dir="2700000" algn="tl">
                    <a:srgbClr val="000000"/>
                  </a:outerShdw>
                </a:effectLst>
              </a:endParaRPr>
            </a:p>
          </p:txBody>
        </p:sp>
        <p:sp>
          <p:nvSpPr>
            <p:cNvPr id="3894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endParaRPr lang="tr-TR">
                <a:effectLst>
                  <a:outerShdw blurRad="38100" dist="38100" dir="2700000" algn="tl">
                    <a:srgbClr val="000000"/>
                  </a:outerShdw>
                </a:effectLst>
              </a:endParaRPr>
            </a:p>
          </p:txBody>
        </p:sp>
        <p:sp>
          <p:nvSpPr>
            <p:cNvPr id="3894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endParaRPr lang="tr-TR">
                <a:effectLst>
                  <a:outerShdw blurRad="38100" dist="38100" dir="2700000" algn="tl">
                    <a:srgbClr val="000000"/>
                  </a:outerShdw>
                </a:effectLst>
              </a:endParaRPr>
            </a:p>
          </p:txBody>
        </p:sp>
        <p:sp>
          <p:nvSpPr>
            <p:cNvPr id="3894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endParaRPr lang="tr-TR">
                <a:effectLst>
                  <a:outerShdw blurRad="38100" dist="38100" dir="2700000" algn="tl">
                    <a:srgbClr val="000000"/>
                  </a:outerShdw>
                </a:effectLst>
              </a:endParaRPr>
            </a:p>
          </p:txBody>
        </p:sp>
        <p:sp>
          <p:nvSpPr>
            <p:cNvPr id="3894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tr-TR"/>
            </a:p>
          </p:txBody>
        </p:sp>
        <p:sp>
          <p:nvSpPr>
            <p:cNvPr id="3894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tr-TR"/>
            </a:p>
          </p:txBody>
        </p:sp>
        <p:sp>
          <p:nvSpPr>
            <p:cNvPr id="3894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tr-TR"/>
            </a:p>
          </p:txBody>
        </p:sp>
        <p:sp>
          <p:nvSpPr>
            <p:cNvPr id="3895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tr-TR"/>
            </a:p>
          </p:txBody>
        </p:sp>
        <p:sp>
          <p:nvSpPr>
            <p:cNvPr id="3895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tr-TR"/>
            </a:p>
          </p:txBody>
        </p:sp>
        <p:sp>
          <p:nvSpPr>
            <p:cNvPr id="3895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tr-TR"/>
            </a:p>
          </p:txBody>
        </p:sp>
        <p:sp>
          <p:nvSpPr>
            <p:cNvPr id="3895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tr-TR"/>
            </a:p>
          </p:txBody>
        </p:sp>
        <p:sp>
          <p:nvSpPr>
            <p:cNvPr id="3895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tr-TR"/>
            </a:p>
          </p:txBody>
        </p:sp>
        <p:sp>
          <p:nvSpPr>
            <p:cNvPr id="3895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tr-TR"/>
            </a:p>
          </p:txBody>
        </p:sp>
        <p:sp>
          <p:nvSpPr>
            <p:cNvPr id="3895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tr-TR"/>
            </a:p>
          </p:txBody>
        </p:sp>
        <p:sp>
          <p:nvSpPr>
            <p:cNvPr id="3895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tr-TR"/>
            </a:p>
          </p:txBody>
        </p:sp>
        <p:sp>
          <p:nvSpPr>
            <p:cNvPr id="3895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tr-TR"/>
            </a:p>
          </p:txBody>
        </p:sp>
        <p:sp>
          <p:nvSpPr>
            <p:cNvPr id="3895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tr-TR"/>
            </a:p>
          </p:txBody>
        </p:sp>
        <p:sp>
          <p:nvSpPr>
            <p:cNvPr id="3896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tr-TR"/>
            </a:p>
          </p:txBody>
        </p:sp>
        <p:sp>
          <p:nvSpPr>
            <p:cNvPr id="3896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tr-TR"/>
            </a:p>
          </p:txBody>
        </p:sp>
        <p:sp>
          <p:nvSpPr>
            <p:cNvPr id="3896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tr-TR"/>
            </a:p>
          </p:txBody>
        </p:sp>
        <p:sp>
          <p:nvSpPr>
            <p:cNvPr id="3896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tr-TR"/>
            </a:p>
          </p:txBody>
        </p:sp>
        <p:sp>
          <p:nvSpPr>
            <p:cNvPr id="3896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tr-TR"/>
            </a:p>
          </p:txBody>
        </p:sp>
        <p:sp>
          <p:nvSpPr>
            <p:cNvPr id="3896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tr-TR"/>
            </a:p>
          </p:txBody>
        </p:sp>
        <p:sp>
          <p:nvSpPr>
            <p:cNvPr id="3896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tr-TR"/>
            </a:p>
          </p:txBody>
        </p:sp>
        <p:sp>
          <p:nvSpPr>
            <p:cNvPr id="3896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tr-TR"/>
            </a:p>
          </p:txBody>
        </p:sp>
        <p:sp>
          <p:nvSpPr>
            <p:cNvPr id="3896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tr-TR"/>
            </a:p>
          </p:txBody>
        </p:sp>
        <p:sp>
          <p:nvSpPr>
            <p:cNvPr id="3896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tr-TR"/>
            </a:p>
          </p:txBody>
        </p:sp>
        <p:sp>
          <p:nvSpPr>
            <p:cNvPr id="3897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tr-TR"/>
            </a:p>
          </p:txBody>
        </p:sp>
        <p:sp>
          <p:nvSpPr>
            <p:cNvPr id="3897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tr-TR"/>
            </a:p>
          </p:txBody>
        </p:sp>
        <p:sp>
          <p:nvSpPr>
            <p:cNvPr id="3897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tr-TR"/>
            </a:p>
          </p:txBody>
        </p:sp>
        <p:sp>
          <p:nvSpPr>
            <p:cNvPr id="3897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tr-TR"/>
            </a:p>
          </p:txBody>
        </p:sp>
        <p:sp>
          <p:nvSpPr>
            <p:cNvPr id="3897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tr-TR"/>
            </a:p>
          </p:txBody>
        </p:sp>
        <p:sp>
          <p:nvSpPr>
            <p:cNvPr id="3897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tr-TR"/>
            </a:p>
          </p:txBody>
        </p:sp>
        <p:sp>
          <p:nvSpPr>
            <p:cNvPr id="3897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tr-TR"/>
            </a:p>
          </p:txBody>
        </p:sp>
        <p:sp>
          <p:nvSpPr>
            <p:cNvPr id="3897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tr-TR"/>
            </a:p>
          </p:txBody>
        </p:sp>
        <p:sp>
          <p:nvSpPr>
            <p:cNvPr id="3897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tr-TR"/>
            </a:p>
          </p:txBody>
        </p:sp>
        <p:sp>
          <p:nvSpPr>
            <p:cNvPr id="3897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tr-TR"/>
            </a:p>
          </p:txBody>
        </p:sp>
        <p:sp>
          <p:nvSpPr>
            <p:cNvPr id="3898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tr-TR"/>
            </a:p>
          </p:txBody>
        </p:sp>
        <p:sp>
          <p:nvSpPr>
            <p:cNvPr id="3898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tr-TR"/>
            </a:p>
          </p:txBody>
        </p:sp>
        <p:sp>
          <p:nvSpPr>
            <p:cNvPr id="3898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tr-TR"/>
            </a:p>
          </p:txBody>
        </p:sp>
        <p:sp>
          <p:nvSpPr>
            <p:cNvPr id="3898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tr-TR"/>
            </a:p>
          </p:txBody>
        </p:sp>
        <p:sp>
          <p:nvSpPr>
            <p:cNvPr id="3898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tr-TR"/>
            </a:p>
          </p:txBody>
        </p:sp>
        <p:sp>
          <p:nvSpPr>
            <p:cNvPr id="3898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tr-TR"/>
            </a:p>
          </p:txBody>
        </p:sp>
        <p:sp>
          <p:nvSpPr>
            <p:cNvPr id="3898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tr-TR"/>
            </a:p>
          </p:txBody>
        </p:sp>
        <p:sp>
          <p:nvSpPr>
            <p:cNvPr id="3898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tr-TR"/>
            </a:p>
          </p:txBody>
        </p:sp>
        <p:sp>
          <p:nvSpPr>
            <p:cNvPr id="3898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tr-TR"/>
            </a:p>
          </p:txBody>
        </p:sp>
        <p:sp>
          <p:nvSpPr>
            <p:cNvPr id="3898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tr-TR"/>
            </a:p>
          </p:txBody>
        </p:sp>
        <p:sp>
          <p:nvSpPr>
            <p:cNvPr id="3899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tr-TR"/>
            </a:p>
          </p:txBody>
        </p:sp>
        <p:sp>
          <p:nvSpPr>
            <p:cNvPr id="3899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tr-TR"/>
            </a:p>
          </p:txBody>
        </p:sp>
        <p:sp>
          <p:nvSpPr>
            <p:cNvPr id="3899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tr-TR"/>
            </a:p>
          </p:txBody>
        </p:sp>
        <p:sp>
          <p:nvSpPr>
            <p:cNvPr id="3899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tr-TR"/>
            </a:p>
          </p:txBody>
        </p:sp>
        <p:sp>
          <p:nvSpPr>
            <p:cNvPr id="3899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tr-TR"/>
            </a:p>
          </p:txBody>
        </p:sp>
        <p:sp>
          <p:nvSpPr>
            <p:cNvPr id="3899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tr-TR"/>
            </a:p>
          </p:txBody>
        </p:sp>
        <p:sp>
          <p:nvSpPr>
            <p:cNvPr id="3899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3899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tr-TR"/>
            </a:p>
          </p:txBody>
        </p:sp>
        <p:sp>
          <p:nvSpPr>
            <p:cNvPr id="3899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tr-TR"/>
            </a:p>
          </p:txBody>
        </p:sp>
        <p:sp>
          <p:nvSpPr>
            <p:cNvPr id="3899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tr-TR"/>
            </a:p>
          </p:txBody>
        </p:sp>
        <p:sp>
          <p:nvSpPr>
            <p:cNvPr id="3900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tr-TR"/>
            </a:p>
          </p:txBody>
        </p:sp>
        <p:sp>
          <p:nvSpPr>
            <p:cNvPr id="3900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tr-TR"/>
            </a:p>
          </p:txBody>
        </p:sp>
        <p:sp>
          <p:nvSpPr>
            <p:cNvPr id="3900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tr-TR"/>
            </a:p>
          </p:txBody>
        </p:sp>
        <p:sp>
          <p:nvSpPr>
            <p:cNvPr id="3900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tr-TR"/>
            </a:p>
          </p:txBody>
        </p:sp>
        <p:sp>
          <p:nvSpPr>
            <p:cNvPr id="3900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tr-TR"/>
            </a:p>
          </p:txBody>
        </p:sp>
        <p:sp>
          <p:nvSpPr>
            <p:cNvPr id="3900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tr-TR"/>
            </a:p>
          </p:txBody>
        </p:sp>
        <p:sp>
          <p:nvSpPr>
            <p:cNvPr id="3900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tr-TR"/>
            </a:p>
          </p:txBody>
        </p:sp>
        <p:sp>
          <p:nvSpPr>
            <p:cNvPr id="3900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tr-TR"/>
            </a:p>
          </p:txBody>
        </p:sp>
        <p:sp>
          <p:nvSpPr>
            <p:cNvPr id="3900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tr-TR"/>
            </a:p>
          </p:txBody>
        </p:sp>
        <p:sp>
          <p:nvSpPr>
            <p:cNvPr id="3900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tr-TR"/>
            </a:p>
          </p:txBody>
        </p:sp>
        <p:sp>
          <p:nvSpPr>
            <p:cNvPr id="3901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tr-TR"/>
            </a:p>
          </p:txBody>
        </p:sp>
        <p:sp>
          <p:nvSpPr>
            <p:cNvPr id="3901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tr-TR"/>
            </a:p>
          </p:txBody>
        </p:sp>
        <p:sp>
          <p:nvSpPr>
            <p:cNvPr id="3901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tr-TR"/>
            </a:p>
          </p:txBody>
        </p:sp>
        <p:sp>
          <p:nvSpPr>
            <p:cNvPr id="3901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tr-TR"/>
            </a:p>
          </p:txBody>
        </p:sp>
        <p:sp>
          <p:nvSpPr>
            <p:cNvPr id="3901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tr-TR"/>
            </a:p>
          </p:txBody>
        </p:sp>
        <p:sp>
          <p:nvSpPr>
            <p:cNvPr id="3901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tr-TR"/>
            </a:p>
          </p:txBody>
        </p:sp>
        <p:sp>
          <p:nvSpPr>
            <p:cNvPr id="3901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tr-TR"/>
            </a:p>
          </p:txBody>
        </p:sp>
        <p:sp>
          <p:nvSpPr>
            <p:cNvPr id="3901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tr-TR"/>
            </a:p>
          </p:txBody>
        </p:sp>
        <p:sp>
          <p:nvSpPr>
            <p:cNvPr id="3901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tr-TR"/>
            </a:p>
          </p:txBody>
        </p:sp>
        <p:sp>
          <p:nvSpPr>
            <p:cNvPr id="3901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tr-TR"/>
            </a:p>
          </p:txBody>
        </p:sp>
        <p:sp>
          <p:nvSpPr>
            <p:cNvPr id="3902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tr-TR"/>
            </a:p>
          </p:txBody>
        </p:sp>
        <p:sp>
          <p:nvSpPr>
            <p:cNvPr id="3902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tr-TR"/>
            </a:p>
          </p:txBody>
        </p:sp>
        <p:sp>
          <p:nvSpPr>
            <p:cNvPr id="3902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tr-TR"/>
            </a:p>
          </p:txBody>
        </p:sp>
        <p:sp>
          <p:nvSpPr>
            <p:cNvPr id="3902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tr-TR"/>
            </a:p>
          </p:txBody>
        </p:sp>
        <p:sp>
          <p:nvSpPr>
            <p:cNvPr id="3902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tr-TR"/>
            </a:p>
          </p:txBody>
        </p:sp>
        <p:sp>
          <p:nvSpPr>
            <p:cNvPr id="3902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tr-TR"/>
            </a:p>
          </p:txBody>
        </p:sp>
        <p:sp>
          <p:nvSpPr>
            <p:cNvPr id="3902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tr-TR"/>
            </a:p>
          </p:txBody>
        </p:sp>
        <p:sp>
          <p:nvSpPr>
            <p:cNvPr id="3902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tr-TR"/>
            </a:p>
          </p:txBody>
        </p:sp>
        <p:sp>
          <p:nvSpPr>
            <p:cNvPr id="3902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tr-TR"/>
            </a:p>
          </p:txBody>
        </p:sp>
        <p:sp>
          <p:nvSpPr>
            <p:cNvPr id="3902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tr-TR"/>
            </a:p>
          </p:txBody>
        </p:sp>
        <p:sp>
          <p:nvSpPr>
            <p:cNvPr id="3903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tr-TR"/>
            </a:p>
          </p:txBody>
        </p:sp>
        <p:sp>
          <p:nvSpPr>
            <p:cNvPr id="3903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tr-TR"/>
            </a:p>
          </p:txBody>
        </p:sp>
        <p:sp>
          <p:nvSpPr>
            <p:cNvPr id="3903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3903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3903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3903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tr-TR"/>
            </a:p>
          </p:txBody>
        </p:sp>
        <p:sp>
          <p:nvSpPr>
            <p:cNvPr id="3903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tr-TR"/>
            </a:p>
          </p:txBody>
        </p:sp>
        <p:sp>
          <p:nvSpPr>
            <p:cNvPr id="3903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tr-TR"/>
            </a:p>
          </p:txBody>
        </p:sp>
        <p:sp>
          <p:nvSpPr>
            <p:cNvPr id="3903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tr-TR"/>
            </a:p>
          </p:txBody>
        </p:sp>
        <p:sp>
          <p:nvSpPr>
            <p:cNvPr id="3903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tr-TR"/>
            </a:p>
          </p:txBody>
        </p:sp>
        <p:sp>
          <p:nvSpPr>
            <p:cNvPr id="3904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tr-TR"/>
            </a:p>
          </p:txBody>
        </p:sp>
        <p:sp>
          <p:nvSpPr>
            <p:cNvPr id="3904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tr-TR"/>
            </a:p>
          </p:txBody>
        </p:sp>
        <p:sp>
          <p:nvSpPr>
            <p:cNvPr id="3904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3904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3904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3904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3904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3904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3904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3904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tr-TR"/>
            </a:p>
          </p:txBody>
        </p:sp>
        <p:sp>
          <p:nvSpPr>
            <p:cNvPr id="3905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tr-TR"/>
            </a:p>
          </p:txBody>
        </p:sp>
        <p:sp>
          <p:nvSpPr>
            <p:cNvPr id="3905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tr-TR"/>
            </a:p>
          </p:txBody>
        </p:sp>
        <p:sp>
          <p:nvSpPr>
            <p:cNvPr id="3905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tr-TR"/>
            </a:p>
          </p:txBody>
        </p:sp>
        <p:sp>
          <p:nvSpPr>
            <p:cNvPr id="3905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tr-TR"/>
            </a:p>
          </p:txBody>
        </p:sp>
        <p:sp>
          <p:nvSpPr>
            <p:cNvPr id="3905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tr-TR"/>
            </a:p>
          </p:txBody>
        </p:sp>
        <p:sp>
          <p:nvSpPr>
            <p:cNvPr id="3905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tr-TR"/>
            </a:p>
          </p:txBody>
        </p:sp>
        <p:sp>
          <p:nvSpPr>
            <p:cNvPr id="3905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tr-TR"/>
            </a:p>
          </p:txBody>
        </p:sp>
        <p:sp>
          <p:nvSpPr>
            <p:cNvPr id="3905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tr-TR"/>
            </a:p>
          </p:txBody>
        </p:sp>
        <p:sp>
          <p:nvSpPr>
            <p:cNvPr id="3905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tr-TR"/>
            </a:p>
          </p:txBody>
        </p:sp>
        <p:sp>
          <p:nvSpPr>
            <p:cNvPr id="3905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tr-TR"/>
            </a:p>
          </p:txBody>
        </p:sp>
        <p:sp>
          <p:nvSpPr>
            <p:cNvPr id="3906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tr-TR"/>
            </a:p>
          </p:txBody>
        </p:sp>
        <p:sp>
          <p:nvSpPr>
            <p:cNvPr id="3906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3906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tr-TR"/>
            </a:p>
          </p:txBody>
        </p:sp>
        <p:sp>
          <p:nvSpPr>
            <p:cNvPr id="3906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tr-TR"/>
            </a:p>
          </p:txBody>
        </p:sp>
        <p:sp>
          <p:nvSpPr>
            <p:cNvPr id="3906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3906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3906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3906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3906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3906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3907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3907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3907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3907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3907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3907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3907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3907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3907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3907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3908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tr-TR"/>
            </a:p>
          </p:txBody>
        </p:sp>
        <p:sp>
          <p:nvSpPr>
            <p:cNvPr id="3908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tr-TR"/>
            </a:p>
          </p:txBody>
        </p:sp>
        <p:sp>
          <p:nvSpPr>
            <p:cNvPr id="3908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tr-TR"/>
            </a:p>
          </p:txBody>
        </p:sp>
        <p:sp>
          <p:nvSpPr>
            <p:cNvPr id="3908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tr-TR"/>
            </a:p>
          </p:txBody>
        </p:sp>
        <p:sp>
          <p:nvSpPr>
            <p:cNvPr id="3908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3908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3908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3908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3908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3908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3909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3909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3909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3909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tr-TR"/>
            </a:p>
          </p:txBody>
        </p:sp>
        <p:sp>
          <p:nvSpPr>
            <p:cNvPr id="3909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tr-TR"/>
            </a:p>
          </p:txBody>
        </p:sp>
        <p:sp>
          <p:nvSpPr>
            <p:cNvPr id="3909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tr-TR"/>
            </a:p>
          </p:txBody>
        </p:sp>
        <p:sp>
          <p:nvSpPr>
            <p:cNvPr id="3909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tr-TR"/>
            </a:p>
          </p:txBody>
        </p:sp>
        <p:sp>
          <p:nvSpPr>
            <p:cNvPr id="3909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tr-TR"/>
            </a:p>
          </p:txBody>
        </p:sp>
        <p:sp>
          <p:nvSpPr>
            <p:cNvPr id="3909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tr-TR"/>
            </a:p>
          </p:txBody>
        </p:sp>
        <p:sp>
          <p:nvSpPr>
            <p:cNvPr id="3909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tr-TR"/>
            </a:p>
          </p:txBody>
        </p:sp>
        <p:sp>
          <p:nvSpPr>
            <p:cNvPr id="3910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tr-TR"/>
            </a:p>
          </p:txBody>
        </p:sp>
        <p:sp>
          <p:nvSpPr>
            <p:cNvPr id="3910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endParaRPr lang="tr-TR"/>
            </a:p>
          </p:txBody>
        </p:sp>
        <p:sp>
          <p:nvSpPr>
            <p:cNvPr id="3910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tr-TR"/>
            </a:p>
          </p:txBody>
        </p:sp>
        <p:sp>
          <p:nvSpPr>
            <p:cNvPr id="3910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tr-TR"/>
            </a:p>
          </p:txBody>
        </p:sp>
        <p:sp>
          <p:nvSpPr>
            <p:cNvPr id="3910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tr-TR"/>
            </a:p>
          </p:txBody>
        </p:sp>
        <p:sp>
          <p:nvSpPr>
            <p:cNvPr id="3910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tr-TR"/>
            </a:p>
          </p:txBody>
        </p:sp>
        <p:sp>
          <p:nvSpPr>
            <p:cNvPr id="3910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tr-TR"/>
            </a:p>
          </p:txBody>
        </p:sp>
        <p:sp>
          <p:nvSpPr>
            <p:cNvPr id="3910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tr-TR"/>
            </a:p>
          </p:txBody>
        </p:sp>
        <p:sp>
          <p:nvSpPr>
            <p:cNvPr id="39108"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tr-TR"/>
            </a:p>
          </p:txBody>
        </p:sp>
        <p:sp>
          <p:nvSpPr>
            <p:cNvPr id="39109"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tr-TR"/>
            </a:p>
          </p:txBody>
        </p:sp>
        <p:sp>
          <p:nvSpPr>
            <p:cNvPr id="39110"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tr-TR"/>
            </a:p>
          </p:txBody>
        </p:sp>
        <p:sp>
          <p:nvSpPr>
            <p:cNvPr id="39111"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tr-TR"/>
            </a:p>
          </p:txBody>
        </p:sp>
        <p:sp>
          <p:nvSpPr>
            <p:cNvPr id="39112"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tr-TR"/>
            </a:p>
          </p:txBody>
        </p:sp>
        <p:sp>
          <p:nvSpPr>
            <p:cNvPr id="39113"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tr-TR"/>
            </a:p>
          </p:txBody>
        </p:sp>
        <p:sp>
          <p:nvSpPr>
            <p:cNvPr id="39114"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tr-TR"/>
            </a:p>
          </p:txBody>
        </p:sp>
        <p:sp>
          <p:nvSpPr>
            <p:cNvPr id="39115"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tr-TR"/>
            </a:p>
          </p:txBody>
        </p:sp>
        <p:sp>
          <p:nvSpPr>
            <p:cNvPr id="39116"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tr-TR"/>
            </a:p>
          </p:txBody>
        </p:sp>
        <p:sp>
          <p:nvSpPr>
            <p:cNvPr id="39117"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tr-TR"/>
            </a:p>
          </p:txBody>
        </p:sp>
        <p:sp>
          <p:nvSpPr>
            <p:cNvPr id="39118"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tr-TR"/>
            </a:p>
          </p:txBody>
        </p:sp>
        <p:sp>
          <p:nvSpPr>
            <p:cNvPr id="39119"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tr-TR"/>
            </a:p>
          </p:txBody>
        </p:sp>
        <p:sp>
          <p:nvSpPr>
            <p:cNvPr id="39120"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tr-TR"/>
            </a:p>
          </p:txBody>
        </p:sp>
        <p:sp>
          <p:nvSpPr>
            <p:cNvPr id="39121"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tr-TR"/>
            </a:p>
          </p:txBody>
        </p:sp>
        <p:sp>
          <p:nvSpPr>
            <p:cNvPr id="39122"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tr-TR"/>
            </a:p>
          </p:txBody>
        </p:sp>
        <p:sp>
          <p:nvSpPr>
            <p:cNvPr id="39123"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endParaRPr lang="tr-TR"/>
            </a:p>
          </p:txBody>
        </p:sp>
        <p:sp>
          <p:nvSpPr>
            <p:cNvPr id="39124"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endParaRPr lang="tr-TR"/>
            </a:p>
          </p:txBody>
        </p:sp>
        <p:sp>
          <p:nvSpPr>
            <p:cNvPr id="39125"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tr-TR"/>
            </a:p>
          </p:txBody>
        </p:sp>
        <p:sp>
          <p:nvSpPr>
            <p:cNvPr id="3912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tr-TR"/>
            </a:p>
          </p:txBody>
        </p:sp>
        <p:sp>
          <p:nvSpPr>
            <p:cNvPr id="3912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tr-TR"/>
            </a:p>
          </p:txBody>
        </p:sp>
        <p:sp>
          <p:nvSpPr>
            <p:cNvPr id="3912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tr-TR"/>
            </a:p>
          </p:txBody>
        </p:sp>
        <p:sp>
          <p:nvSpPr>
            <p:cNvPr id="39129"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tr-TR"/>
            </a:p>
          </p:txBody>
        </p:sp>
      </p:grpSp>
      <p:sp>
        <p:nvSpPr>
          <p:cNvPr id="39130"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C8BE9807-E236-416A-B76A-94C72012D83E}" type="slidenum">
              <a:rPr lang="tr-TR"/>
              <a:pPr/>
              <a:t>‹#›</a:t>
            </a:fld>
            <a:endParaRPr lang="tr-TR"/>
          </a:p>
        </p:txBody>
      </p:sp>
      <p:sp>
        <p:nvSpPr>
          <p:cNvPr id="39131"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effectLst>
                  <a:outerShdw blurRad="38100" dist="38100" dir="2700000" algn="tl">
                    <a:srgbClr val="000000"/>
                  </a:outerShdw>
                </a:effectLst>
              </a:defRPr>
            </a:lvl1pPr>
          </a:lstStyle>
          <a:p>
            <a:endParaRPr lang="tr-TR"/>
          </a:p>
        </p:txBody>
      </p:sp>
      <p:sp>
        <p:nvSpPr>
          <p:cNvPr id="39132"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tr-TR"/>
          </a:p>
        </p:txBody>
      </p:sp>
      <p:sp>
        <p:nvSpPr>
          <p:cNvPr id="39133"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39134"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Tree>
  </p:cSld>
  <p:clrMap bg1="dk2" tx1="lt1" bg2="dk1" tx2="lt2" accent1="accent1" accent2="accent2" accent3="accent3" accent4="accent4" accent5="accent5" accent6="accent6" hlink="hlink" folHlink="folHlink"/>
  <p:sldLayoutIdLst>
    <p:sldLayoutId id="2147483684"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71010" name="Group 2"/>
          <p:cNvGrpSpPr>
            <a:grpSpLocks/>
          </p:cNvGrpSpPr>
          <p:nvPr/>
        </p:nvGrpSpPr>
        <p:grpSpPr bwMode="auto">
          <a:xfrm>
            <a:off x="3800475" y="1789113"/>
            <a:ext cx="5340350" cy="5056187"/>
            <a:chOff x="2394" y="1127"/>
            <a:chExt cx="3364" cy="3185"/>
          </a:xfrm>
        </p:grpSpPr>
        <p:sp>
          <p:nvSpPr>
            <p:cNvPr id="171011"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tr-TR"/>
            </a:p>
          </p:txBody>
        </p:sp>
        <p:sp>
          <p:nvSpPr>
            <p:cNvPr id="171012"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tr-TR"/>
            </a:p>
          </p:txBody>
        </p:sp>
        <p:sp>
          <p:nvSpPr>
            <p:cNvPr id="171013"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tr-TR"/>
            </a:p>
          </p:txBody>
        </p:sp>
        <p:sp>
          <p:nvSpPr>
            <p:cNvPr id="171014"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tr-TR"/>
            </a:p>
          </p:txBody>
        </p:sp>
        <p:sp>
          <p:nvSpPr>
            <p:cNvPr id="171015"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tr-TR"/>
            </a:p>
          </p:txBody>
        </p:sp>
        <p:sp>
          <p:nvSpPr>
            <p:cNvPr id="171016"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tr-TR"/>
            </a:p>
          </p:txBody>
        </p:sp>
        <p:sp>
          <p:nvSpPr>
            <p:cNvPr id="171017"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tr-TR"/>
            </a:p>
          </p:txBody>
        </p:sp>
        <p:sp>
          <p:nvSpPr>
            <p:cNvPr id="171018"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tr-TR"/>
            </a:p>
          </p:txBody>
        </p:sp>
        <p:sp>
          <p:nvSpPr>
            <p:cNvPr id="171019"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tr-TR"/>
            </a:p>
          </p:txBody>
        </p:sp>
        <p:sp>
          <p:nvSpPr>
            <p:cNvPr id="171020"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tr-TR"/>
            </a:p>
          </p:txBody>
        </p:sp>
        <p:sp>
          <p:nvSpPr>
            <p:cNvPr id="171021"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tr-TR"/>
            </a:p>
          </p:txBody>
        </p:sp>
        <p:sp>
          <p:nvSpPr>
            <p:cNvPr id="171022"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endParaRPr lang="tr-TR"/>
            </a:p>
          </p:txBody>
        </p:sp>
        <p:sp>
          <p:nvSpPr>
            <p:cNvPr id="171023"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tr-TR"/>
            </a:p>
          </p:txBody>
        </p:sp>
        <p:sp>
          <p:nvSpPr>
            <p:cNvPr id="171024"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tr-TR"/>
            </a:p>
          </p:txBody>
        </p:sp>
        <p:sp>
          <p:nvSpPr>
            <p:cNvPr id="171025"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tr-TR"/>
            </a:p>
          </p:txBody>
        </p:sp>
        <p:sp>
          <p:nvSpPr>
            <p:cNvPr id="171026"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tr-TR"/>
            </a:p>
          </p:txBody>
        </p:sp>
        <p:sp>
          <p:nvSpPr>
            <p:cNvPr id="171027"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tr-TR"/>
            </a:p>
          </p:txBody>
        </p:sp>
        <p:sp>
          <p:nvSpPr>
            <p:cNvPr id="171028"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tr-TR"/>
            </a:p>
          </p:txBody>
        </p:sp>
        <p:sp>
          <p:nvSpPr>
            <p:cNvPr id="171029"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tr-TR"/>
            </a:p>
          </p:txBody>
        </p:sp>
        <p:sp>
          <p:nvSpPr>
            <p:cNvPr id="171030"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tr-TR"/>
            </a:p>
          </p:txBody>
        </p:sp>
        <p:sp>
          <p:nvSpPr>
            <p:cNvPr id="171031"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tr-TR"/>
            </a:p>
          </p:txBody>
        </p:sp>
        <p:sp>
          <p:nvSpPr>
            <p:cNvPr id="171032"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tr-TR"/>
            </a:p>
          </p:txBody>
        </p:sp>
        <p:sp>
          <p:nvSpPr>
            <p:cNvPr id="171033"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tr-TR"/>
            </a:p>
          </p:txBody>
        </p:sp>
        <p:sp>
          <p:nvSpPr>
            <p:cNvPr id="171034"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tr-TR"/>
            </a:p>
          </p:txBody>
        </p:sp>
        <p:sp>
          <p:nvSpPr>
            <p:cNvPr id="171035"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endParaRPr lang="tr-TR"/>
            </a:p>
          </p:txBody>
        </p:sp>
        <p:sp>
          <p:nvSpPr>
            <p:cNvPr id="171036"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tr-TR"/>
            </a:p>
          </p:txBody>
        </p:sp>
        <p:sp>
          <p:nvSpPr>
            <p:cNvPr id="171037"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endParaRPr lang="tr-TR"/>
            </a:p>
          </p:txBody>
        </p:sp>
        <p:sp>
          <p:nvSpPr>
            <p:cNvPr id="171038"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tr-TR"/>
            </a:p>
          </p:txBody>
        </p:sp>
        <p:sp>
          <p:nvSpPr>
            <p:cNvPr id="171039"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tr-TR"/>
            </a:p>
          </p:txBody>
        </p:sp>
        <p:sp>
          <p:nvSpPr>
            <p:cNvPr id="171040"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endParaRPr lang="tr-TR"/>
            </a:p>
          </p:txBody>
        </p:sp>
        <p:sp>
          <p:nvSpPr>
            <p:cNvPr id="171041"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tr-TR"/>
            </a:p>
          </p:txBody>
        </p:sp>
        <p:sp>
          <p:nvSpPr>
            <p:cNvPr id="171042"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tr-TR"/>
            </a:p>
          </p:txBody>
        </p:sp>
        <p:sp>
          <p:nvSpPr>
            <p:cNvPr id="171043"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tr-TR"/>
            </a:p>
          </p:txBody>
        </p:sp>
        <p:sp>
          <p:nvSpPr>
            <p:cNvPr id="171044"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tr-TR"/>
            </a:p>
          </p:txBody>
        </p:sp>
      </p:grpSp>
      <p:sp>
        <p:nvSpPr>
          <p:cNvPr id="171045"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71046"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71047"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mn-lt"/>
              </a:defRPr>
            </a:lvl1pPr>
          </a:lstStyle>
          <a:p>
            <a:endParaRPr lang="tr-TR"/>
          </a:p>
        </p:txBody>
      </p:sp>
      <p:sp>
        <p:nvSpPr>
          <p:cNvPr id="171048"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endParaRPr lang="tr-TR"/>
          </a:p>
        </p:txBody>
      </p:sp>
      <p:sp>
        <p:nvSpPr>
          <p:cNvPr id="171049"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fld id="{1700336F-5F6F-44C1-9D28-460369F1D1F2}" type="slidenum">
              <a:rPr lang="tr-TR"/>
              <a:pPr/>
              <a:t>‹#›</a:t>
            </a:fld>
            <a:endParaRPr lang="tr-TR"/>
          </a:p>
        </p:txBody>
      </p:sp>
    </p:spTree>
  </p:cSld>
  <p:clrMap bg1="dk2" tx1="lt1" bg2="dk1" tx2="lt2" accent1="accent1" accent2="accent2" accent3="accent3" accent4="accent4" accent5="accent5" accent6="accent6" hlink="hlink" folHlink="folHlink"/>
  <p:sldLayoutIdLst>
    <p:sldLayoutId id="2147483721"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ransition/>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85347"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effectLst>
                  <a:outerShdw blurRad="38100" dist="38100" dir="2700000" algn="tl">
                    <a:srgbClr val="000000"/>
                  </a:outerShdw>
                </a:effectLst>
              </a:defRPr>
            </a:lvl1pPr>
          </a:lstStyle>
          <a:p>
            <a:endParaRPr lang="tr-T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endParaRPr lang="tr-T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2FFFC45C-153A-49F1-9ABF-6658384885C4}" type="slidenum">
              <a:rPr lang="tr-TR"/>
              <a:pPr/>
              <a:t>‹#›</a:t>
            </a:fld>
            <a:endParaRPr lang="tr-TR"/>
          </a:p>
        </p:txBody>
      </p:sp>
    </p:spTree>
  </p:cSld>
  <p:clrMap bg1="dk2" tx1="lt1" bg2="dk1" tx2="lt2" accent1="accent1" accent2="accent2" accent3="accent3" accent4="accent4" accent5="accent5" accent6="accent6" hlink="hlink" folHlink="folHlink"/>
  <p:sldLayoutIdLst>
    <p:sldLayoutId id="2147483729"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ransition/>
  <p:timing>
    <p:tnLst>
      <p:par>
        <p:cTn id="1" dur="indefinite" restart="never" nodeType="tmRoot"/>
      </p:par>
    </p:tnLst>
  </p:timing>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9442" name="Group 2"/>
          <p:cNvGrpSpPr>
            <a:grpSpLocks/>
          </p:cNvGrpSpPr>
          <p:nvPr/>
        </p:nvGrpSpPr>
        <p:grpSpPr bwMode="auto">
          <a:xfrm>
            <a:off x="0" y="0"/>
            <a:ext cx="9159875" cy="6870700"/>
            <a:chOff x="0" y="0"/>
            <a:chExt cx="5770" cy="4328"/>
          </a:xfrm>
        </p:grpSpPr>
        <p:sp>
          <p:nvSpPr>
            <p:cNvPr id="189443"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endParaRPr kumimoji="1" lang="tr-TR"/>
            </a:p>
          </p:txBody>
        </p:sp>
        <p:sp>
          <p:nvSpPr>
            <p:cNvPr id="189444"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endParaRPr kumimoji="1" lang="tr-TR"/>
            </a:p>
          </p:txBody>
        </p:sp>
        <p:sp>
          <p:nvSpPr>
            <p:cNvPr id="189445"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endParaRPr kumimoji="1" lang="tr-TR"/>
            </a:p>
          </p:txBody>
        </p:sp>
        <p:grpSp>
          <p:nvGrpSpPr>
            <p:cNvPr id="189446" name="Group 6"/>
            <p:cNvGrpSpPr>
              <a:grpSpLocks/>
            </p:cNvGrpSpPr>
            <p:nvPr/>
          </p:nvGrpSpPr>
          <p:grpSpPr bwMode="auto">
            <a:xfrm>
              <a:off x="4944" y="1"/>
              <a:ext cx="816" cy="3974"/>
              <a:chOff x="4944" y="1"/>
              <a:chExt cx="816" cy="3974"/>
            </a:xfrm>
          </p:grpSpPr>
          <p:grpSp>
            <p:nvGrpSpPr>
              <p:cNvPr id="189447" name="Group 7"/>
              <p:cNvGrpSpPr>
                <a:grpSpLocks/>
              </p:cNvGrpSpPr>
              <p:nvPr userDrawn="1"/>
            </p:nvGrpSpPr>
            <p:grpSpPr bwMode="auto">
              <a:xfrm>
                <a:off x="5280" y="1"/>
                <a:ext cx="480" cy="1430"/>
                <a:chOff x="5280" y="1"/>
                <a:chExt cx="480" cy="1430"/>
              </a:xfrm>
            </p:grpSpPr>
            <p:grpSp>
              <p:nvGrpSpPr>
                <p:cNvPr id="189448" name="Group 8"/>
                <p:cNvGrpSpPr>
                  <a:grpSpLocks/>
                </p:cNvGrpSpPr>
                <p:nvPr userDrawn="1"/>
              </p:nvGrpSpPr>
              <p:grpSpPr bwMode="auto">
                <a:xfrm rot="-5400000">
                  <a:off x="5484" y="0"/>
                  <a:ext cx="174" cy="176"/>
                  <a:chOff x="1657" y="323"/>
                  <a:chExt cx="1691" cy="2560"/>
                </a:xfrm>
              </p:grpSpPr>
              <p:grpSp>
                <p:nvGrpSpPr>
                  <p:cNvPr id="189449" name="Group 9"/>
                  <p:cNvGrpSpPr>
                    <a:grpSpLocks/>
                  </p:cNvGrpSpPr>
                  <p:nvPr/>
                </p:nvGrpSpPr>
                <p:grpSpPr bwMode="auto">
                  <a:xfrm>
                    <a:off x="1657" y="323"/>
                    <a:ext cx="1691" cy="2560"/>
                    <a:chOff x="1657" y="323"/>
                    <a:chExt cx="1691" cy="2560"/>
                  </a:xfrm>
                </p:grpSpPr>
                <p:sp>
                  <p:nvSpPr>
                    <p:cNvPr id="189450" name="Freeform 10"/>
                    <p:cNvSpPr>
                      <a:spLocks/>
                    </p:cNvSpPr>
                    <p:nvPr/>
                  </p:nvSpPr>
                  <p:spPr bwMode="auto">
                    <a:xfrm>
                      <a:off x="2117" y="323"/>
                      <a:ext cx="1231" cy="2560"/>
                    </a:xfrm>
                    <a:custGeom>
                      <a:avLst/>
                      <a:gdLst/>
                      <a:ahLst/>
                      <a:cxnLst>
                        <a:cxn ang="0">
                          <a:pos x="337" y="283"/>
                        </a:cxn>
                        <a:cxn ang="0">
                          <a:pos x="415" y="115"/>
                        </a:cxn>
                        <a:cxn ang="0">
                          <a:pos x="583" y="7"/>
                        </a:cxn>
                        <a:cxn ang="0">
                          <a:pos x="895" y="61"/>
                        </a:cxn>
                        <a:cxn ang="0">
                          <a:pos x="1051" y="349"/>
                        </a:cxn>
                        <a:cxn ang="0">
                          <a:pos x="979" y="769"/>
                        </a:cxn>
                        <a:cxn ang="0">
                          <a:pos x="943" y="943"/>
                        </a:cxn>
                        <a:cxn ang="0">
                          <a:pos x="1105" y="1075"/>
                        </a:cxn>
                        <a:cxn ang="0">
                          <a:pos x="1231" y="1525"/>
                        </a:cxn>
                        <a:cxn ang="0">
                          <a:pos x="1123" y="1969"/>
                        </a:cxn>
                        <a:cxn ang="0">
                          <a:pos x="907" y="2077"/>
                        </a:cxn>
                        <a:cxn ang="0">
                          <a:pos x="721" y="2059"/>
                        </a:cxn>
                        <a:cxn ang="0">
                          <a:pos x="655" y="2251"/>
                        </a:cxn>
                        <a:cxn ang="0">
                          <a:pos x="529" y="2527"/>
                        </a:cxn>
                        <a:cxn ang="0">
                          <a:pos x="211" y="2509"/>
                        </a:cxn>
                        <a:cxn ang="0">
                          <a:pos x="31" y="2227"/>
                        </a:cxn>
                        <a:cxn ang="0">
                          <a:pos x="25" y="1969"/>
                        </a:cxn>
                        <a:cxn ang="0">
                          <a:pos x="145" y="1651"/>
                        </a:cxn>
                        <a:cxn ang="0">
                          <a:pos x="259" y="1513"/>
                        </a:cxn>
                        <a:cxn ang="0">
                          <a:pos x="217" y="1729"/>
                        </a:cxn>
                        <a:cxn ang="0">
                          <a:pos x="73" y="2023"/>
                        </a:cxn>
                        <a:cxn ang="0">
                          <a:pos x="169" y="2323"/>
                        </a:cxn>
                        <a:cxn ang="0">
                          <a:pos x="439" y="2431"/>
                        </a:cxn>
                        <a:cxn ang="0">
                          <a:pos x="595" y="2227"/>
                        </a:cxn>
                        <a:cxn ang="0">
                          <a:pos x="577" y="1807"/>
                        </a:cxn>
                        <a:cxn ang="0">
                          <a:pos x="493" y="1531"/>
                        </a:cxn>
                        <a:cxn ang="0">
                          <a:pos x="535" y="1459"/>
                        </a:cxn>
                        <a:cxn ang="0">
                          <a:pos x="625" y="1633"/>
                        </a:cxn>
                        <a:cxn ang="0">
                          <a:pos x="721" y="1933"/>
                        </a:cxn>
                        <a:cxn ang="0">
                          <a:pos x="967" y="1963"/>
                        </a:cxn>
                        <a:cxn ang="0">
                          <a:pos x="1135" y="1687"/>
                        </a:cxn>
                        <a:cxn ang="0">
                          <a:pos x="1117" y="1273"/>
                        </a:cxn>
                        <a:cxn ang="0">
                          <a:pos x="883" y="1057"/>
                        </a:cxn>
                        <a:cxn ang="0">
                          <a:pos x="679" y="1129"/>
                        </a:cxn>
                        <a:cxn ang="0">
                          <a:pos x="577" y="1117"/>
                        </a:cxn>
                        <a:cxn ang="0">
                          <a:pos x="619" y="1033"/>
                        </a:cxn>
                        <a:cxn ang="0">
                          <a:pos x="811" y="937"/>
                        </a:cxn>
                        <a:cxn ang="0">
                          <a:pos x="949" y="613"/>
                        </a:cxn>
                        <a:cxn ang="0">
                          <a:pos x="883" y="175"/>
                        </a:cxn>
                        <a:cxn ang="0">
                          <a:pos x="619" y="103"/>
                        </a:cxn>
                        <a:cxn ang="0">
                          <a:pos x="391" y="355"/>
                        </a:cxn>
                        <a:cxn ang="0">
                          <a:pos x="403" y="763"/>
                        </a:cxn>
                        <a:cxn ang="0">
                          <a:pos x="343" y="949"/>
                        </a:cxn>
                        <a:cxn ang="0">
                          <a:pos x="289" y="685"/>
                        </a:cxn>
                        <a:cxn ang="0">
                          <a:pos x="307" y="367"/>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tr-TR"/>
                    </a:p>
                  </p:txBody>
                </p:sp>
                <p:sp>
                  <p:nvSpPr>
                    <p:cNvPr id="189451" name="Freeform 11"/>
                    <p:cNvSpPr>
                      <a:spLocks/>
                    </p:cNvSpPr>
                    <p:nvPr/>
                  </p:nvSpPr>
                  <p:spPr bwMode="auto">
                    <a:xfrm>
                      <a:off x="1657" y="376"/>
                      <a:ext cx="865" cy="2071"/>
                    </a:xfrm>
                    <a:custGeom>
                      <a:avLst/>
                      <a:gdLst/>
                      <a:ahLst/>
                      <a:cxnLst>
                        <a:cxn ang="0">
                          <a:pos x="785" y="530"/>
                        </a:cxn>
                        <a:cxn ang="0">
                          <a:pos x="797" y="350"/>
                        </a:cxn>
                        <a:cxn ang="0">
                          <a:pos x="863" y="206"/>
                        </a:cxn>
                        <a:cxn ang="0">
                          <a:pos x="809" y="218"/>
                        </a:cxn>
                        <a:cxn ang="0">
                          <a:pos x="749" y="218"/>
                        </a:cxn>
                        <a:cxn ang="0">
                          <a:pos x="683" y="116"/>
                        </a:cxn>
                        <a:cxn ang="0">
                          <a:pos x="611" y="32"/>
                        </a:cxn>
                        <a:cxn ang="0">
                          <a:pos x="509" y="2"/>
                        </a:cxn>
                        <a:cxn ang="0">
                          <a:pos x="407" y="20"/>
                        </a:cxn>
                        <a:cxn ang="0">
                          <a:pos x="281" y="74"/>
                        </a:cxn>
                        <a:cxn ang="0">
                          <a:pos x="173" y="206"/>
                        </a:cxn>
                        <a:cxn ang="0">
                          <a:pos x="119" y="404"/>
                        </a:cxn>
                        <a:cxn ang="0">
                          <a:pos x="131" y="590"/>
                        </a:cxn>
                        <a:cxn ang="0">
                          <a:pos x="173" y="782"/>
                        </a:cxn>
                        <a:cxn ang="0">
                          <a:pos x="197" y="884"/>
                        </a:cxn>
                        <a:cxn ang="0">
                          <a:pos x="167" y="986"/>
                        </a:cxn>
                        <a:cxn ang="0">
                          <a:pos x="65" y="1124"/>
                        </a:cxn>
                        <a:cxn ang="0">
                          <a:pos x="17" y="1298"/>
                        </a:cxn>
                        <a:cxn ang="0">
                          <a:pos x="5" y="1550"/>
                        </a:cxn>
                        <a:cxn ang="0">
                          <a:pos x="47" y="1748"/>
                        </a:cxn>
                        <a:cxn ang="0">
                          <a:pos x="131" y="1898"/>
                        </a:cxn>
                        <a:cxn ang="0">
                          <a:pos x="299" y="1988"/>
                        </a:cxn>
                        <a:cxn ang="0">
                          <a:pos x="425" y="1982"/>
                        </a:cxn>
                        <a:cxn ang="0">
                          <a:pos x="467" y="1994"/>
                        </a:cxn>
                        <a:cxn ang="0">
                          <a:pos x="497" y="2066"/>
                        </a:cxn>
                        <a:cxn ang="0">
                          <a:pos x="497" y="1964"/>
                        </a:cxn>
                        <a:cxn ang="0">
                          <a:pos x="557" y="1778"/>
                        </a:cxn>
                        <a:cxn ang="0">
                          <a:pos x="617" y="1658"/>
                        </a:cxn>
                        <a:cxn ang="0">
                          <a:pos x="581" y="1700"/>
                        </a:cxn>
                        <a:cxn ang="0">
                          <a:pos x="515" y="1820"/>
                        </a:cxn>
                        <a:cxn ang="0">
                          <a:pos x="407" y="1904"/>
                        </a:cxn>
                        <a:cxn ang="0">
                          <a:pos x="269" y="1898"/>
                        </a:cxn>
                        <a:cxn ang="0">
                          <a:pos x="179" y="1814"/>
                        </a:cxn>
                        <a:cxn ang="0">
                          <a:pos x="113" y="1640"/>
                        </a:cxn>
                        <a:cxn ang="0">
                          <a:pos x="107" y="1394"/>
                        </a:cxn>
                        <a:cxn ang="0">
                          <a:pos x="137" y="1190"/>
                        </a:cxn>
                        <a:cxn ang="0">
                          <a:pos x="203" y="1070"/>
                        </a:cxn>
                        <a:cxn ang="0">
                          <a:pos x="323" y="1022"/>
                        </a:cxn>
                        <a:cxn ang="0">
                          <a:pos x="509" y="1076"/>
                        </a:cxn>
                        <a:cxn ang="0">
                          <a:pos x="611" y="1124"/>
                        </a:cxn>
                        <a:cxn ang="0">
                          <a:pos x="665" y="1100"/>
                        </a:cxn>
                        <a:cxn ang="0">
                          <a:pos x="659" y="1046"/>
                        </a:cxn>
                        <a:cxn ang="0">
                          <a:pos x="611" y="1004"/>
                        </a:cxn>
                        <a:cxn ang="0">
                          <a:pos x="497" y="980"/>
                        </a:cxn>
                        <a:cxn ang="0">
                          <a:pos x="323" y="896"/>
                        </a:cxn>
                        <a:cxn ang="0">
                          <a:pos x="233" y="680"/>
                        </a:cxn>
                        <a:cxn ang="0">
                          <a:pos x="209" y="416"/>
                        </a:cxn>
                        <a:cxn ang="0">
                          <a:pos x="317" y="170"/>
                        </a:cxn>
                        <a:cxn ang="0">
                          <a:pos x="485" y="110"/>
                        </a:cxn>
                        <a:cxn ang="0">
                          <a:pos x="617" y="164"/>
                        </a:cxn>
                        <a:cxn ang="0">
                          <a:pos x="707" y="290"/>
                        </a:cxn>
                        <a:cxn ang="0">
                          <a:pos x="737" y="428"/>
                        </a:cxn>
                        <a:cxn ang="0">
                          <a:pos x="773" y="602"/>
                        </a:cxn>
                        <a:cxn ang="0">
                          <a:pos x="809" y="584"/>
                        </a:cxn>
                        <a:cxn ang="0">
                          <a:pos x="785" y="530"/>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tr-TR"/>
                    </a:p>
                  </p:txBody>
                </p:sp>
              </p:grpSp>
              <p:sp>
                <p:nvSpPr>
                  <p:cNvPr id="189452" name="Oval 12"/>
                  <p:cNvSpPr>
                    <a:spLocks noChangeArrowheads="1"/>
                  </p:cNvSpPr>
                  <p:nvPr/>
                </p:nvSpPr>
                <p:spPr bwMode="auto">
                  <a:xfrm>
                    <a:off x="2400" y="1428"/>
                    <a:ext cx="168" cy="246"/>
                  </a:xfrm>
                  <a:prstGeom prst="ellipse">
                    <a:avLst/>
                  </a:prstGeom>
                  <a:solidFill>
                    <a:srgbClr val="E7D6B7"/>
                  </a:solidFill>
                  <a:ln w="9525">
                    <a:noFill/>
                    <a:round/>
                    <a:headEnd/>
                    <a:tailEnd/>
                  </a:ln>
                  <a:effectLst/>
                </p:spPr>
                <p:txBody>
                  <a:bodyPr wrap="none" anchor="ctr"/>
                  <a:lstStyle/>
                  <a:p>
                    <a:endParaRPr lang="tr-TR"/>
                  </a:p>
                </p:txBody>
              </p:sp>
              <p:sp>
                <p:nvSpPr>
                  <p:cNvPr id="189453" name="Freeform 13"/>
                  <p:cNvSpPr>
                    <a:spLocks/>
                  </p:cNvSpPr>
                  <p:nvPr/>
                </p:nvSpPr>
                <p:spPr bwMode="auto">
                  <a:xfrm>
                    <a:off x="2595" y="741"/>
                    <a:ext cx="266" cy="521"/>
                  </a:xfrm>
                  <a:custGeom>
                    <a:avLst/>
                    <a:gdLst/>
                    <a:ahLst/>
                    <a:cxnLst>
                      <a:cxn ang="0">
                        <a:pos x="3" y="483"/>
                      </a:cxn>
                      <a:cxn ang="0">
                        <a:pos x="27" y="273"/>
                      </a:cxn>
                      <a:cxn ang="0">
                        <a:pos x="111" y="45"/>
                      </a:cxn>
                      <a:cxn ang="0">
                        <a:pos x="183" y="3"/>
                      </a:cxn>
                      <a:cxn ang="0">
                        <a:pos x="237" y="39"/>
                      </a:cxn>
                      <a:cxn ang="0">
                        <a:pos x="261" y="129"/>
                      </a:cxn>
                      <a:cxn ang="0">
                        <a:pos x="207" y="273"/>
                      </a:cxn>
                      <a:cxn ang="0">
                        <a:pos x="105" y="477"/>
                      </a:cxn>
                      <a:cxn ang="0">
                        <a:pos x="45" y="501"/>
                      </a:cxn>
                      <a:cxn ang="0">
                        <a:pos x="3" y="483"/>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tr-TR"/>
                  </a:p>
                </p:txBody>
              </p:sp>
              <p:sp>
                <p:nvSpPr>
                  <p:cNvPr id="189454" name="Freeform 14"/>
                  <p:cNvSpPr>
                    <a:spLocks/>
                  </p:cNvSpPr>
                  <p:nvPr/>
                </p:nvSpPr>
                <p:spPr bwMode="auto">
                  <a:xfrm>
                    <a:off x="2672" y="1593"/>
                    <a:ext cx="392" cy="340"/>
                  </a:xfrm>
                  <a:custGeom>
                    <a:avLst/>
                    <a:gdLst/>
                    <a:ahLst/>
                    <a:cxnLst>
                      <a:cxn ang="0">
                        <a:pos x="100" y="201"/>
                      </a:cxn>
                      <a:cxn ang="0">
                        <a:pos x="16" y="87"/>
                      </a:cxn>
                      <a:cxn ang="0">
                        <a:pos x="4" y="45"/>
                      </a:cxn>
                      <a:cxn ang="0">
                        <a:pos x="28" y="3"/>
                      </a:cxn>
                      <a:cxn ang="0">
                        <a:pos x="130" y="27"/>
                      </a:cxn>
                      <a:cxn ang="0">
                        <a:pos x="250" y="75"/>
                      </a:cxn>
                      <a:cxn ang="0">
                        <a:pos x="364" y="159"/>
                      </a:cxn>
                      <a:cxn ang="0">
                        <a:pos x="388" y="273"/>
                      </a:cxn>
                      <a:cxn ang="0">
                        <a:pos x="340" y="333"/>
                      </a:cxn>
                      <a:cxn ang="0">
                        <a:pos x="244" y="315"/>
                      </a:cxn>
                      <a:cxn ang="0">
                        <a:pos x="100" y="20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tr-TR"/>
                  </a:p>
                </p:txBody>
              </p:sp>
              <p:sp>
                <p:nvSpPr>
                  <p:cNvPr id="189455" name="Freeform 15"/>
                  <p:cNvSpPr>
                    <a:spLocks/>
                  </p:cNvSpPr>
                  <p:nvPr/>
                </p:nvSpPr>
                <p:spPr bwMode="auto">
                  <a:xfrm>
                    <a:off x="2412" y="1929"/>
                    <a:ext cx="151" cy="558"/>
                  </a:xfrm>
                  <a:custGeom>
                    <a:avLst/>
                    <a:gdLst/>
                    <a:ahLst/>
                    <a:cxnLst>
                      <a:cxn ang="0">
                        <a:pos x="18" y="165"/>
                      </a:cxn>
                      <a:cxn ang="0">
                        <a:pos x="42" y="39"/>
                      </a:cxn>
                      <a:cxn ang="0">
                        <a:pos x="66" y="3"/>
                      </a:cxn>
                      <a:cxn ang="0">
                        <a:pos x="108" y="27"/>
                      </a:cxn>
                      <a:cxn ang="0">
                        <a:pos x="138" y="165"/>
                      </a:cxn>
                      <a:cxn ang="0">
                        <a:pos x="144" y="423"/>
                      </a:cxn>
                      <a:cxn ang="0">
                        <a:pos x="96" y="543"/>
                      </a:cxn>
                      <a:cxn ang="0">
                        <a:pos x="24" y="513"/>
                      </a:cxn>
                      <a:cxn ang="0">
                        <a:pos x="0" y="315"/>
                      </a:cxn>
                      <a:cxn ang="0">
                        <a:pos x="18" y="165"/>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tr-TR"/>
                  </a:p>
                </p:txBody>
              </p:sp>
              <p:sp>
                <p:nvSpPr>
                  <p:cNvPr id="189456" name="Freeform 16"/>
                  <p:cNvSpPr>
                    <a:spLocks/>
                  </p:cNvSpPr>
                  <p:nvPr/>
                </p:nvSpPr>
                <p:spPr bwMode="auto">
                  <a:xfrm>
                    <a:off x="1907" y="1589"/>
                    <a:ext cx="392" cy="253"/>
                  </a:xfrm>
                  <a:custGeom>
                    <a:avLst/>
                    <a:gdLst/>
                    <a:ahLst/>
                    <a:cxnLst>
                      <a:cxn ang="0">
                        <a:pos x="175" y="61"/>
                      </a:cxn>
                      <a:cxn ang="0">
                        <a:pos x="307" y="19"/>
                      </a:cxn>
                      <a:cxn ang="0">
                        <a:pos x="367" y="7"/>
                      </a:cxn>
                      <a:cxn ang="0">
                        <a:pos x="385" y="61"/>
                      </a:cxn>
                      <a:cxn ang="0">
                        <a:pos x="325" y="133"/>
                      </a:cxn>
                      <a:cxn ang="0">
                        <a:pos x="193" y="223"/>
                      </a:cxn>
                      <a:cxn ang="0">
                        <a:pos x="37" y="247"/>
                      </a:cxn>
                      <a:cxn ang="0">
                        <a:pos x="1" y="187"/>
                      </a:cxn>
                      <a:cxn ang="0">
                        <a:pos x="43" y="115"/>
                      </a:cxn>
                      <a:cxn ang="0">
                        <a:pos x="175" y="61"/>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tr-TR"/>
                  </a:p>
                </p:txBody>
              </p:sp>
              <p:sp>
                <p:nvSpPr>
                  <p:cNvPr id="189457" name="Freeform 17"/>
                  <p:cNvSpPr>
                    <a:spLocks/>
                  </p:cNvSpPr>
                  <p:nvPr/>
                </p:nvSpPr>
                <p:spPr bwMode="auto">
                  <a:xfrm>
                    <a:off x="2094" y="930"/>
                    <a:ext cx="238" cy="386"/>
                  </a:xfrm>
                  <a:custGeom>
                    <a:avLst/>
                    <a:gdLst/>
                    <a:ahLst/>
                    <a:cxnLst>
                      <a:cxn ang="0">
                        <a:pos x="78" y="270"/>
                      </a:cxn>
                      <a:cxn ang="0">
                        <a:pos x="24" y="192"/>
                      </a:cxn>
                      <a:cxn ang="0">
                        <a:pos x="0" y="96"/>
                      </a:cxn>
                      <a:cxn ang="0">
                        <a:pos x="24" y="12"/>
                      </a:cxn>
                      <a:cxn ang="0">
                        <a:pos x="120" y="24"/>
                      </a:cxn>
                      <a:cxn ang="0">
                        <a:pos x="180" y="132"/>
                      </a:cxn>
                      <a:cxn ang="0">
                        <a:pos x="234" y="306"/>
                      </a:cxn>
                      <a:cxn ang="0">
                        <a:pos x="204" y="378"/>
                      </a:cxn>
                      <a:cxn ang="0">
                        <a:pos x="168" y="354"/>
                      </a:cxn>
                      <a:cxn ang="0">
                        <a:pos x="78" y="270"/>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tr-TR"/>
                  </a:p>
                </p:txBody>
              </p:sp>
            </p:grpSp>
            <p:pic>
              <p:nvPicPr>
                <p:cNvPr id="189458" name="Picture 18"/>
                <p:cNvPicPr>
                  <a:picLocks noChangeAspect="1" noChangeArrowheads="1"/>
                </p:cNvPicPr>
                <p:nvPr userDrawn="1"/>
              </p:nvPicPr>
              <p:blipFill>
                <a:blip r:embed="rId13"/>
                <a:srcRect/>
                <a:stretch>
                  <a:fillRect/>
                </a:stretch>
              </p:blipFill>
              <p:spPr bwMode="auto">
                <a:xfrm>
                  <a:off x="5280" y="144"/>
                  <a:ext cx="186" cy="183"/>
                </a:xfrm>
                <a:prstGeom prst="rect">
                  <a:avLst/>
                </a:prstGeom>
                <a:noFill/>
                <a:ln w="9525">
                  <a:noFill/>
                  <a:miter lim="800000"/>
                  <a:headEnd/>
                  <a:tailEnd/>
                </a:ln>
                <a:effectLst/>
              </p:spPr>
            </p:pic>
            <p:pic>
              <p:nvPicPr>
                <p:cNvPr id="189459" name="Picture 19"/>
                <p:cNvPicPr>
                  <a:picLocks noChangeAspect="1" noChangeArrowheads="1"/>
                </p:cNvPicPr>
                <p:nvPr userDrawn="1"/>
              </p:nvPicPr>
              <p:blipFill>
                <a:blip r:embed="rId13"/>
                <a:srcRect/>
                <a:stretch>
                  <a:fillRect/>
                </a:stretch>
              </p:blipFill>
              <p:spPr bwMode="auto">
                <a:xfrm>
                  <a:off x="5574" y="144"/>
                  <a:ext cx="186" cy="183"/>
                </a:xfrm>
                <a:prstGeom prst="rect">
                  <a:avLst/>
                </a:prstGeom>
                <a:noFill/>
                <a:ln w="9525">
                  <a:noFill/>
                  <a:miter lim="800000"/>
                  <a:headEnd/>
                  <a:tailEnd/>
                </a:ln>
                <a:effectLst/>
              </p:spPr>
            </p:pic>
            <p:pic>
              <p:nvPicPr>
                <p:cNvPr id="189460" name="Picture 20"/>
                <p:cNvPicPr>
                  <a:picLocks noChangeAspect="1" noChangeArrowheads="1"/>
                </p:cNvPicPr>
                <p:nvPr userDrawn="1"/>
              </p:nvPicPr>
              <p:blipFill>
                <a:blip r:embed="rId13"/>
                <a:srcRect/>
                <a:stretch>
                  <a:fillRect/>
                </a:stretch>
              </p:blipFill>
              <p:spPr bwMode="auto">
                <a:xfrm>
                  <a:off x="5424" y="336"/>
                  <a:ext cx="186" cy="183"/>
                </a:xfrm>
                <a:prstGeom prst="rect">
                  <a:avLst/>
                </a:prstGeom>
                <a:noFill/>
                <a:ln w="9525">
                  <a:noFill/>
                  <a:miter lim="800000"/>
                  <a:headEnd/>
                  <a:tailEnd/>
                </a:ln>
                <a:effectLst/>
              </p:spPr>
            </p:pic>
            <p:pic>
              <p:nvPicPr>
                <p:cNvPr id="189461" name="Picture 21"/>
                <p:cNvPicPr>
                  <a:picLocks noChangeAspect="1" noChangeArrowheads="1"/>
                </p:cNvPicPr>
                <p:nvPr userDrawn="1"/>
              </p:nvPicPr>
              <p:blipFill>
                <a:blip r:embed="rId13"/>
                <a:srcRect/>
                <a:stretch>
                  <a:fillRect/>
                </a:stretch>
              </p:blipFill>
              <p:spPr bwMode="auto">
                <a:xfrm>
                  <a:off x="5376" y="576"/>
                  <a:ext cx="186" cy="183"/>
                </a:xfrm>
                <a:prstGeom prst="rect">
                  <a:avLst/>
                </a:prstGeom>
                <a:noFill/>
                <a:ln w="9525">
                  <a:noFill/>
                  <a:miter lim="800000"/>
                  <a:headEnd/>
                  <a:tailEnd/>
                </a:ln>
                <a:effectLst/>
              </p:spPr>
            </p:pic>
            <p:pic>
              <p:nvPicPr>
                <p:cNvPr id="189462" name="Picture 22"/>
                <p:cNvPicPr>
                  <a:picLocks noChangeAspect="1" noChangeArrowheads="1"/>
                </p:cNvPicPr>
                <p:nvPr userDrawn="1"/>
              </p:nvPicPr>
              <p:blipFill>
                <a:blip r:embed="rId13"/>
                <a:srcRect/>
                <a:stretch>
                  <a:fillRect/>
                </a:stretch>
              </p:blipFill>
              <p:spPr bwMode="auto">
                <a:xfrm>
                  <a:off x="5574" y="528"/>
                  <a:ext cx="186" cy="183"/>
                </a:xfrm>
                <a:prstGeom prst="rect">
                  <a:avLst/>
                </a:prstGeom>
                <a:noFill/>
                <a:ln w="9525">
                  <a:noFill/>
                  <a:miter lim="800000"/>
                  <a:headEnd/>
                  <a:tailEnd/>
                </a:ln>
                <a:effectLst/>
              </p:spPr>
            </p:pic>
            <p:pic>
              <p:nvPicPr>
                <p:cNvPr id="189463" name="Picture 23"/>
                <p:cNvPicPr>
                  <a:picLocks noChangeAspect="1" noChangeArrowheads="1"/>
                </p:cNvPicPr>
                <p:nvPr userDrawn="1"/>
              </p:nvPicPr>
              <p:blipFill>
                <a:blip r:embed="rId13"/>
                <a:srcRect/>
                <a:stretch>
                  <a:fillRect/>
                </a:stretch>
              </p:blipFill>
              <p:spPr bwMode="auto">
                <a:xfrm>
                  <a:off x="5472" y="768"/>
                  <a:ext cx="186" cy="183"/>
                </a:xfrm>
                <a:prstGeom prst="rect">
                  <a:avLst/>
                </a:prstGeom>
                <a:noFill/>
                <a:ln w="9525">
                  <a:noFill/>
                  <a:miter lim="800000"/>
                  <a:headEnd/>
                  <a:tailEnd/>
                </a:ln>
                <a:effectLst/>
              </p:spPr>
            </p:pic>
            <p:pic>
              <p:nvPicPr>
                <p:cNvPr id="189464" name="Picture 24"/>
                <p:cNvPicPr>
                  <a:picLocks noChangeAspect="1" noChangeArrowheads="1"/>
                </p:cNvPicPr>
                <p:nvPr userDrawn="1"/>
              </p:nvPicPr>
              <p:blipFill>
                <a:blip r:embed="rId13"/>
                <a:srcRect/>
                <a:stretch>
                  <a:fillRect/>
                </a:stretch>
              </p:blipFill>
              <p:spPr bwMode="auto">
                <a:xfrm>
                  <a:off x="5574" y="1008"/>
                  <a:ext cx="186" cy="183"/>
                </a:xfrm>
                <a:prstGeom prst="rect">
                  <a:avLst/>
                </a:prstGeom>
                <a:noFill/>
                <a:ln w="9525">
                  <a:noFill/>
                  <a:miter lim="800000"/>
                  <a:headEnd/>
                  <a:tailEnd/>
                </a:ln>
                <a:effectLst/>
              </p:spPr>
            </p:pic>
            <p:pic>
              <p:nvPicPr>
                <p:cNvPr id="189465" name="Picture 25"/>
                <p:cNvPicPr>
                  <a:picLocks noChangeAspect="1" noChangeArrowheads="1"/>
                </p:cNvPicPr>
                <p:nvPr userDrawn="1"/>
              </p:nvPicPr>
              <p:blipFill>
                <a:blip r:embed="rId13"/>
                <a:srcRect/>
                <a:stretch>
                  <a:fillRect/>
                </a:stretch>
              </p:blipFill>
              <p:spPr bwMode="auto">
                <a:xfrm>
                  <a:off x="5574" y="1248"/>
                  <a:ext cx="186" cy="183"/>
                </a:xfrm>
                <a:prstGeom prst="rect">
                  <a:avLst/>
                </a:prstGeom>
                <a:noFill/>
                <a:ln w="9525">
                  <a:noFill/>
                  <a:miter lim="800000"/>
                  <a:headEnd/>
                  <a:tailEnd/>
                </a:ln>
                <a:effectLst/>
              </p:spPr>
            </p:pic>
          </p:grpSp>
          <p:grpSp>
            <p:nvGrpSpPr>
              <p:cNvPr id="189466" name="Group 26"/>
              <p:cNvGrpSpPr>
                <a:grpSpLocks/>
              </p:cNvGrpSpPr>
              <p:nvPr userDrawn="1"/>
            </p:nvGrpSpPr>
            <p:grpSpPr bwMode="auto">
              <a:xfrm>
                <a:off x="4944" y="1008"/>
                <a:ext cx="522" cy="2967"/>
                <a:chOff x="4944" y="1008"/>
                <a:chExt cx="522" cy="2967"/>
              </a:xfrm>
            </p:grpSpPr>
            <p:pic>
              <p:nvPicPr>
                <p:cNvPr id="189467" name="Picture 27"/>
                <p:cNvPicPr>
                  <a:picLocks noChangeAspect="1" noChangeArrowheads="1"/>
                </p:cNvPicPr>
                <p:nvPr userDrawn="1"/>
              </p:nvPicPr>
              <p:blipFill>
                <a:blip r:embed="rId13"/>
                <a:srcRect/>
                <a:stretch>
                  <a:fillRect/>
                </a:stretch>
              </p:blipFill>
              <p:spPr bwMode="auto">
                <a:xfrm>
                  <a:off x="5136" y="1008"/>
                  <a:ext cx="186" cy="183"/>
                </a:xfrm>
                <a:prstGeom prst="rect">
                  <a:avLst/>
                </a:prstGeom>
                <a:noFill/>
                <a:ln w="9525">
                  <a:noFill/>
                  <a:miter lim="800000"/>
                  <a:headEnd/>
                  <a:tailEnd/>
                </a:ln>
                <a:effectLst/>
              </p:spPr>
            </p:pic>
            <p:pic>
              <p:nvPicPr>
                <p:cNvPr id="189468" name="Picture 28"/>
                <p:cNvPicPr>
                  <a:picLocks noChangeAspect="1" noChangeArrowheads="1"/>
                </p:cNvPicPr>
                <p:nvPr userDrawn="1"/>
              </p:nvPicPr>
              <p:blipFill>
                <a:blip r:embed="rId13"/>
                <a:srcRect/>
                <a:stretch>
                  <a:fillRect/>
                </a:stretch>
              </p:blipFill>
              <p:spPr bwMode="auto">
                <a:xfrm>
                  <a:off x="5184" y="1200"/>
                  <a:ext cx="186" cy="183"/>
                </a:xfrm>
                <a:prstGeom prst="rect">
                  <a:avLst/>
                </a:prstGeom>
                <a:noFill/>
                <a:ln w="9525">
                  <a:noFill/>
                  <a:miter lim="800000"/>
                  <a:headEnd/>
                  <a:tailEnd/>
                </a:ln>
                <a:effectLst/>
              </p:spPr>
            </p:pic>
            <p:pic>
              <p:nvPicPr>
                <p:cNvPr id="189469" name="Picture 29"/>
                <p:cNvPicPr>
                  <a:picLocks noChangeAspect="1" noChangeArrowheads="1"/>
                </p:cNvPicPr>
                <p:nvPr userDrawn="1"/>
              </p:nvPicPr>
              <p:blipFill>
                <a:blip r:embed="rId13"/>
                <a:srcRect/>
                <a:stretch>
                  <a:fillRect/>
                </a:stretch>
              </p:blipFill>
              <p:spPr bwMode="auto">
                <a:xfrm>
                  <a:off x="5136" y="1584"/>
                  <a:ext cx="186" cy="183"/>
                </a:xfrm>
                <a:prstGeom prst="rect">
                  <a:avLst/>
                </a:prstGeom>
                <a:noFill/>
                <a:ln w="9525">
                  <a:noFill/>
                  <a:miter lim="800000"/>
                  <a:headEnd/>
                  <a:tailEnd/>
                </a:ln>
                <a:effectLst/>
              </p:spPr>
            </p:pic>
            <p:pic>
              <p:nvPicPr>
                <p:cNvPr id="189470" name="Picture 30"/>
                <p:cNvPicPr>
                  <a:picLocks noChangeAspect="1" noChangeArrowheads="1"/>
                </p:cNvPicPr>
                <p:nvPr userDrawn="1"/>
              </p:nvPicPr>
              <p:blipFill>
                <a:blip r:embed="rId13"/>
                <a:srcRect/>
                <a:stretch>
                  <a:fillRect/>
                </a:stretch>
              </p:blipFill>
              <p:spPr bwMode="auto">
                <a:xfrm>
                  <a:off x="5280" y="1728"/>
                  <a:ext cx="186" cy="183"/>
                </a:xfrm>
                <a:prstGeom prst="rect">
                  <a:avLst/>
                </a:prstGeom>
                <a:noFill/>
                <a:ln w="9525">
                  <a:noFill/>
                  <a:miter lim="800000"/>
                  <a:headEnd/>
                  <a:tailEnd/>
                </a:ln>
                <a:effectLst/>
              </p:spPr>
            </p:pic>
            <p:pic>
              <p:nvPicPr>
                <p:cNvPr id="189471" name="Picture 31"/>
                <p:cNvPicPr>
                  <a:picLocks noChangeAspect="1" noChangeArrowheads="1"/>
                </p:cNvPicPr>
                <p:nvPr userDrawn="1"/>
              </p:nvPicPr>
              <p:blipFill>
                <a:blip r:embed="rId13"/>
                <a:srcRect/>
                <a:stretch>
                  <a:fillRect/>
                </a:stretch>
              </p:blipFill>
              <p:spPr bwMode="auto">
                <a:xfrm>
                  <a:off x="5040" y="1824"/>
                  <a:ext cx="186" cy="183"/>
                </a:xfrm>
                <a:prstGeom prst="rect">
                  <a:avLst/>
                </a:prstGeom>
                <a:noFill/>
                <a:ln w="9525">
                  <a:noFill/>
                  <a:miter lim="800000"/>
                  <a:headEnd/>
                  <a:tailEnd/>
                </a:ln>
                <a:effectLst/>
              </p:spPr>
            </p:pic>
            <p:pic>
              <p:nvPicPr>
                <p:cNvPr id="189472" name="Picture 32"/>
                <p:cNvPicPr>
                  <a:picLocks noChangeAspect="1" noChangeArrowheads="1"/>
                </p:cNvPicPr>
                <p:nvPr userDrawn="1"/>
              </p:nvPicPr>
              <p:blipFill>
                <a:blip r:embed="rId13"/>
                <a:srcRect/>
                <a:stretch>
                  <a:fillRect/>
                </a:stretch>
              </p:blipFill>
              <p:spPr bwMode="auto">
                <a:xfrm>
                  <a:off x="5088" y="2016"/>
                  <a:ext cx="186" cy="183"/>
                </a:xfrm>
                <a:prstGeom prst="rect">
                  <a:avLst/>
                </a:prstGeom>
                <a:noFill/>
                <a:ln w="9525">
                  <a:noFill/>
                  <a:miter lim="800000"/>
                  <a:headEnd/>
                  <a:tailEnd/>
                </a:ln>
                <a:effectLst/>
              </p:spPr>
            </p:pic>
            <p:pic>
              <p:nvPicPr>
                <p:cNvPr id="189473" name="Picture 33"/>
                <p:cNvPicPr>
                  <a:picLocks noChangeAspect="1" noChangeArrowheads="1"/>
                </p:cNvPicPr>
                <p:nvPr userDrawn="1"/>
              </p:nvPicPr>
              <p:blipFill>
                <a:blip r:embed="rId13"/>
                <a:srcRect/>
                <a:stretch>
                  <a:fillRect/>
                </a:stretch>
              </p:blipFill>
              <p:spPr bwMode="auto">
                <a:xfrm>
                  <a:off x="5280" y="2064"/>
                  <a:ext cx="186" cy="183"/>
                </a:xfrm>
                <a:prstGeom prst="rect">
                  <a:avLst/>
                </a:prstGeom>
                <a:noFill/>
                <a:ln w="9525">
                  <a:noFill/>
                  <a:miter lim="800000"/>
                  <a:headEnd/>
                  <a:tailEnd/>
                </a:ln>
                <a:effectLst/>
              </p:spPr>
            </p:pic>
            <p:pic>
              <p:nvPicPr>
                <p:cNvPr id="189474" name="Picture 34"/>
                <p:cNvPicPr>
                  <a:picLocks noChangeAspect="1" noChangeArrowheads="1"/>
                </p:cNvPicPr>
                <p:nvPr userDrawn="1"/>
              </p:nvPicPr>
              <p:blipFill>
                <a:blip r:embed="rId13"/>
                <a:srcRect/>
                <a:stretch>
                  <a:fillRect/>
                </a:stretch>
              </p:blipFill>
              <p:spPr bwMode="auto">
                <a:xfrm>
                  <a:off x="5232" y="2352"/>
                  <a:ext cx="186" cy="183"/>
                </a:xfrm>
                <a:prstGeom prst="rect">
                  <a:avLst/>
                </a:prstGeom>
                <a:noFill/>
                <a:ln w="9525">
                  <a:noFill/>
                  <a:miter lim="800000"/>
                  <a:headEnd/>
                  <a:tailEnd/>
                </a:ln>
                <a:effectLst/>
              </p:spPr>
            </p:pic>
            <p:pic>
              <p:nvPicPr>
                <p:cNvPr id="189475" name="Picture 35"/>
                <p:cNvPicPr>
                  <a:picLocks noChangeAspect="1" noChangeArrowheads="1"/>
                </p:cNvPicPr>
                <p:nvPr userDrawn="1"/>
              </p:nvPicPr>
              <p:blipFill>
                <a:blip r:embed="rId13"/>
                <a:srcRect/>
                <a:stretch>
                  <a:fillRect/>
                </a:stretch>
              </p:blipFill>
              <p:spPr bwMode="auto">
                <a:xfrm>
                  <a:off x="4992" y="2208"/>
                  <a:ext cx="186" cy="183"/>
                </a:xfrm>
                <a:prstGeom prst="rect">
                  <a:avLst/>
                </a:prstGeom>
                <a:noFill/>
                <a:ln w="9525">
                  <a:noFill/>
                  <a:miter lim="800000"/>
                  <a:headEnd/>
                  <a:tailEnd/>
                </a:ln>
                <a:effectLst/>
              </p:spPr>
            </p:pic>
            <p:pic>
              <p:nvPicPr>
                <p:cNvPr id="189476" name="Picture 36"/>
                <p:cNvPicPr>
                  <a:picLocks noChangeAspect="1" noChangeArrowheads="1"/>
                </p:cNvPicPr>
                <p:nvPr userDrawn="1"/>
              </p:nvPicPr>
              <p:blipFill>
                <a:blip r:embed="rId13"/>
                <a:srcRect/>
                <a:stretch>
                  <a:fillRect/>
                </a:stretch>
              </p:blipFill>
              <p:spPr bwMode="auto">
                <a:xfrm>
                  <a:off x="4992" y="2448"/>
                  <a:ext cx="186" cy="183"/>
                </a:xfrm>
                <a:prstGeom prst="rect">
                  <a:avLst/>
                </a:prstGeom>
                <a:noFill/>
                <a:ln w="9525">
                  <a:noFill/>
                  <a:miter lim="800000"/>
                  <a:headEnd/>
                  <a:tailEnd/>
                </a:ln>
                <a:effectLst/>
              </p:spPr>
            </p:pic>
            <p:pic>
              <p:nvPicPr>
                <p:cNvPr id="189477" name="Picture 37"/>
                <p:cNvPicPr>
                  <a:picLocks noChangeAspect="1" noChangeArrowheads="1"/>
                </p:cNvPicPr>
                <p:nvPr userDrawn="1"/>
              </p:nvPicPr>
              <p:blipFill>
                <a:blip r:embed="rId13"/>
                <a:srcRect/>
                <a:stretch>
                  <a:fillRect/>
                </a:stretch>
              </p:blipFill>
              <p:spPr bwMode="auto">
                <a:xfrm>
                  <a:off x="5136" y="2592"/>
                  <a:ext cx="186" cy="183"/>
                </a:xfrm>
                <a:prstGeom prst="rect">
                  <a:avLst/>
                </a:prstGeom>
                <a:noFill/>
                <a:ln w="9525">
                  <a:noFill/>
                  <a:miter lim="800000"/>
                  <a:headEnd/>
                  <a:tailEnd/>
                </a:ln>
                <a:effectLst/>
              </p:spPr>
            </p:pic>
            <p:pic>
              <p:nvPicPr>
                <p:cNvPr id="189478" name="Picture 38"/>
                <p:cNvPicPr>
                  <a:picLocks noChangeAspect="1" noChangeArrowheads="1"/>
                </p:cNvPicPr>
                <p:nvPr userDrawn="1"/>
              </p:nvPicPr>
              <p:blipFill>
                <a:blip r:embed="rId13"/>
                <a:srcRect/>
                <a:stretch>
                  <a:fillRect/>
                </a:stretch>
              </p:blipFill>
              <p:spPr bwMode="auto">
                <a:xfrm>
                  <a:off x="5232" y="1392"/>
                  <a:ext cx="186" cy="183"/>
                </a:xfrm>
                <a:prstGeom prst="rect">
                  <a:avLst/>
                </a:prstGeom>
                <a:noFill/>
                <a:ln w="9525">
                  <a:noFill/>
                  <a:miter lim="800000"/>
                  <a:headEnd/>
                  <a:tailEnd/>
                </a:ln>
                <a:effectLst/>
              </p:spPr>
            </p:pic>
            <p:pic>
              <p:nvPicPr>
                <p:cNvPr id="189479" name="Picture 39"/>
                <p:cNvPicPr>
                  <a:picLocks noChangeAspect="1" noChangeArrowheads="1"/>
                </p:cNvPicPr>
                <p:nvPr userDrawn="1"/>
              </p:nvPicPr>
              <p:blipFill>
                <a:blip r:embed="rId13"/>
                <a:srcRect/>
                <a:stretch>
                  <a:fillRect/>
                </a:stretch>
              </p:blipFill>
              <p:spPr bwMode="auto">
                <a:xfrm>
                  <a:off x="4944" y="2736"/>
                  <a:ext cx="186" cy="183"/>
                </a:xfrm>
                <a:prstGeom prst="rect">
                  <a:avLst/>
                </a:prstGeom>
                <a:noFill/>
                <a:ln w="9525">
                  <a:noFill/>
                  <a:miter lim="800000"/>
                  <a:headEnd/>
                  <a:tailEnd/>
                </a:ln>
                <a:effectLst/>
              </p:spPr>
            </p:pic>
            <p:pic>
              <p:nvPicPr>
                <p:cNvPr id="189480" name="Picture 40"/>
                <p:cNvPicPr>
                  <a:picLocks noChangeAspect="1" noChangeArrowheads="1"/>
                </p:cNvPicPr>
                <p:nvPr userDrawn="1"/>
              </p:nvPicPr>
              <p:blipFill>
                <a:blip r:embed="rId13"/>
                <a:srcRect/>
                <a:stretch>
                  <a:fillRect/>
                </a:stretch>
              </p:blipFill>
              <p:spPr bwMode="auto">
                <a:xfrm>
                  <a:off x="4992" y="3072"/>
                  <a:ext cx="186" cy="183"/>
                </a:xfrm>
                <a:prstGeom prst="rect">
                  <a:avLst/>
                </a:prstGeom>
                <a:noFill/>
                <a:ln w="9525">
                  <a:noFill/>
                  <a:miter lim="800000"/>
                  <a:headEnd/>
                  <a:tailEnd/>
                </a:ln>
                <a:effectLst/>
              </p:spPr>
            </p:pic>
            <p:pic>
              <p:nvPicPr>
                <p:cNvPr id="189481" name="Picture 41"/>
                <p:cNvPicPr>
                  <a:picLocks noChangeAspect="1" noChangeArrowheads="1"/>
                </p:cNvPicPr>
                <p:nvPr userDrawn="1"/>
              </p:nvPicPr>
              <p:blipFill>
                <a:blip r:embed="rId13"/>
                <a:srcRect/>
                <a:stretch>
                  <a:fillRect/>
                </a:stretch>
              </p:blipFill>
              <p:spPr bwMode="auto">
                <a:xfrm>
                  <a:off x="5232" y="3312"/>
                  <a:ext cx="186" cy="183"/>
                </a:xfrm>
                <a:prstGeom prst="rect">
                  <a:avLst/>
                </a:prstGeom>
                <a:noFill/>
                <a:ln w="9525">
                  <a:noFill/>
                  <a:miter lim="800000"/>
                  <a:headEnd/>
                  <a:tailEnd/>
                </a:ln>
                <a:effectLst/>
              </p:spPr>
            </p:pic>
            <p:pic>
              <p:nvPicPr>
                <p:cNvPr id="189482" name="Picture 42"/>
                <p:cNvPicPr>
                  <a:picLocks noChangeAspect="1" noChangeArrowheads="1"/>
                </p:cNvPicPr>
                <p:nvPr userDrawn="1"/>
              </p:nvPicPr>
              <p:blipFill>
                <a:blip r:embed="rId13"/>
                <a:srcRect/>
                <a:stretch>
                  <a:fillRect/>
                </a:stretch>
              </p:blipFill>
              <p:spPr bwMode="auto">
                <a:xfrm>
                  <a:off x="4992" y="3408"/>
                  <a:ext cx="186" cy="183"/>
                </a:xfrm>
                <a:prstGeom prst="rect">
                  <a:avLst/>
                </a:prstGeom>
                <a:noFill/>
                <a:ln w="9525">
                  <a:noFill/>
                  <a:miter lim="800000"/>
                  <a:headEnd/>
                  <a:tailEnd/>
                </a:ln>
                <a:effectLst/>
              </p:spPr>
            </p:pic>
            <p:pic>
              <p:nvPicPr>
                <p:cNvPr id="189483" name="Picture 43"/>
                <p:cNvPicPr>
                  <a:picLocks noChangeAspect="1" noChangeArrowheads="1"/>
                </p:cNvPicPr>
                <p:nvPr userDrawn="1"/>
              </p:nvPicPr>
              <p:blipFill>
                <a:blip r:embed="rId13"/>
                <a:srcRect/>
                <a:stretch>
                  <a:fillRect/>
                </a:stretch>
              </p:blipFill>
              <p:spPr bwMode="auto">
                <a:xfrm>
                  <a:off x="5088" y="3552"/>
                  <a:ext cx="186" cy="183"/>
                </a:xfrm>
                <a:prstGeom prst="rect">
                  <a:avLst/>
                </a:prstGeom>
                <a:noFill/>
                <a:ln w="9525">
                  <a:noFill/>
                  <a:miter lim="800000"/>
                  <a:headEnd/>
                  <a:tailEnd/>
                </a:ln>
                <a:effectLst/>
              </p:spPr>
            </p:pic>
            <p:pic>
              <p:nvPicPr>
                <p:cNvPr id="189484" name="Picture 44"/>
                <p:cNvPicPr>
                  <a:picLocks noChangeAspect="1" noChangeArrowheads="1"/>
                </p:cNvPicPr>
                <p:nvPr userDrawn="1"/>
              </p:nvPicPr>
              <p:blipFill>
                <a:blip r:embed="rId13"/>
                <a:srcRect/>
                <a:stretch>
                  <a:fillRect/>
                </a:stretch>
              </p:blipFill>
              <p:spPr bwMode="auto">
                <a:xfrm>
                  <a:off x="4992" y="3792"/>
                  <a:ext cx="186" cy="183"/>
                </a:xfrm>
                <a:prstGeom prst="rect">
                  <a:avLst/>
                </a:prstGeom>
                <a:noFill/>
                <a:ln w="9525">
                  <a:noFill/>
                  <a:miter lim="800000"/>
                  <a:headEnd/>
                  <a:tailEnd/>
                </a:ln>
                <a:effectLst/>
              </p:spPr>
            </p:pic>
            <p:pic>
              <p:nvPicPr>
                <p:cNvPr id="189485" name="Picture 45"/>
                <p:cNvPicPr>
                  <a:picLocks noChangeAspect="1" noChangeArrowheads="1"/>
                </p:cNvPicPr>
                <p:nvPr userDrawn="1"/>
              </p:nvPicPr>
              <p:blipFill>
                <a:blip r:embed="rId13"/>
                <a:srcRect/>
                <a:stretch>
                  <a:fillRect/>
                </a:stretch>
              </p:blipFill>
              <p:spPr bwMode="auto">
                <a:xfrm>
                  <a:off x="5184" y="3696"/>
                  <a:ext cx="186" cy="183"/>
                </a:xfrm>
                <a:prstGeom prst="rect">
                  <a:avLst/>
                </a:prstGeom>
                <a:noFill/>
                <a:ln w="9525">
                  <a:noFill/>
                  <a:miter lim="800000"/>
                  <a:headEnd/>
                  <a:tailEnd/>
                </a:ln>
                <a:effectLst/>
              </p:spPr>
            </p:pic>
          </p:grpSp>
        </p:grpSp>
        <p:sp>
          <p:nvSpPr>
            <p:cNvPr id="189486" name="Freeform 46"/>
            <p:cNvSpPr>
              <a:spLocks/>
            </p:cNvSpPr>
            <p:nvPr/>
          </p:nvSpPr>
          <p:spPr bwMode="auto">
            <a:xfrm>
              <a:off x="5010" y="3092"/>
              <a:ext cx="750" cy="1222"/>
            </a:xfrm>
            <a:custGeom>
              <a:avLst/>
              <a:gdLst/>
              <a:ahLst/>
              <a:cxnLst>
                <a:cxn ang="0">
                  <a:pos x="372" y="154"/>
                </a:cxn>
                <a:cxn ang="0">
                  <a:pos x="378" y="412"/>
                </a:cxn>
                <a:cxn ang="0">
                  <a:pos x="312" y="724"/>
                </a:cxn>
                <a:cxn ang="0">
                  <a:pos x="138" y="928"/>
                </a:cxn>
                <a:cxn ang="0">
                  <a:pos x="0" y="976"/>
                </a:cxn>
                <a:cxn ang="0">
                  <a:pos x="0" y="1222"/>
                </a:cxn>
                <a:cxn ang="0">
                  <a:pos x="750" y="1222"/>
                </a:cxn>
                <a:cxn ang="0">
                  <a:pos x="750" y="178"/>
                </a:cxn>
                <a:cxn ang="0">
                  <a:pos x="372" y="154"/>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cap="flat" cmpd="sng">
              <a:noFill/>
              <a:prstDash val="solid"/>
              <a:round/>
              <a:headEnd type="none" w="med" len="med"/>
              <a:tailEnd type="none" w="med" len="med"/>
            </a:ln>
            <a:effectLst/>
          </p:spPr>
          <p:txBody>
            <a:bodyPr wrap="none" anchor="ctr"/>
            <a:lstStyle/>
            <a:p>
              <a:endParaRPr lang="tr-TR"/>
            </a:p>
          </p:txBody>
        </p:sp>
        <p:sp>
          <p:nvSpPr>
            <p:cNvPr id="189487" name="Freeform 47"/>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tr-TR"/>
            </a:p>
          </p:txBody>
        </p:sp>
        <p:sp>
          <p:nvSpPr>
            <p:cNvPr id="189488" name="Freeform 48"/>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endParaRPr lang="tr-TR"/>
            </a:p>
          </p:txBody>
        </p:sp>
        <p:sp>
          <p:nvSpPr>
            <p:cNvPr id="189489" name="Freeform 49" descr="kimonopat1"/>
            <p:cNvSpPr>
              <a:spLocks/>
            </p:cNvSpPr>
            <p:nvPr/>
          </p:nvSpPr>
          <p:spPr bwMode="auto">
            <a:xfrm>
              <a:off x="5046" y="2229"/>
              <a:ext cx="617" cy="1376"/>
            </a:xfrm>
            <a:custGeom>
              <a:avLst/>
              <a:gdLst/>
              <a:ahLst/>
              <a:cxnLst>
                <a:cxn ang="0">
                  <a:pos x="486" y="3"/>
                </a:cxn>
                <a:cxn ang="0">
                  <a:pos x="402" y="381"/>
                </a:cxn>
                <a:cxn ang="0">
                  <a:pos x="216" y="777"/>
                </a:cxn>
                <a:cxn ang="0">
                  <a:pos x="0" y="1119"/>
                </a:cxn>
                <a:cxn ang="0">
                  <a:pos x="102" y="1101"/>
                </a:cxn>
                <a:cxn ang="0">
                  <a:pos x="282" y="1119"/>
                </a:cxn>
                <a:cxn ang="0">
                  <a:pos x="378" y="1185"/>
                </a:cxn>
                <a:cxn ang="0">
                  <a:pos x="432" y="1269"/>
                </a:cxn>
                <a:cxn ang="0">
                  <a:pos x="444" y="1365"/>
                </a:cxn>
                <a:cxn ang="0">
                  <a:pos x="498" y="1203"/>
                </a:cxn>
                <a:cxn ang="0">
                  <a:pos x="564" y="825"/>
                </a:cxn>
                <a:cxn ang="0">
                  <a:pos x="606" y="363"/>
                </a:cxn>
                <a:cxn ang="0">
                  <a:pos x="486" y="3"/>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4"/>
              <a:srcRect/>
              <a:tile tx="0" ty="0" sx="100000" sy="100000" flip="none" algn="tl"/>
            </a:blipFill>
            <a:ln w="9525" cap="flat" cmpd="sng">
              <a:noFill/>
              <a:prstDash val="solid"/>
              <a:round/>
              <a:headEnd/>
              <a:tailEnd/>
            </a:ln>
            <a:effectLst/>
          </p:spPr>
          <p:txBody>
            <a:bodyPr wrap="none" anchor="ctr"/>
            <a:lstStyle/>
            <a:p>
              <a:endParaRPr lang="tr-TR"/>
            </a:p>
          </p:txBody>
        </p:sp>
        <p:sp>
          <p:nvSpPr>
            <p:cNvPr id="189490" name="Freeform 50" descr="kimonopat1"/>
            <p:cNvSpPr>
              <a:spLocks/>
            </p:cNvSpPr>
            <p:nvPr/>
          </p:nvSpPr>
          <p:spPr bwMode="auto">
            <a:xfrm>
              <a:off x="5193" y="269"/>
              <a:ext cx="576" cy="3180"/>
            </a:xfrm>
            <a:custGeom>
              <a:avLst/>
              <a:gdLst/>
              <a:ahLst/>
              <a:cxnLst>
                <a:cxn ang="0">
                  <a:pos x="42" y="61"/>
                </a:cxn>
                <a:cxn ang="0">
                  <a:pos x="156" y="517"/>
                </a:cxn>
                <a:cxn ang="0">
                  <a:pos x="288" y="991"/>
                </a:cxn>
                <a:cxn ang="0">
                  <a:pos x="414" y="1435"/>
                </a:cxn>
                <a:cxn ang="0">
                  <a:pos x="576" y="1807"/>
                </a:cxn>
                <a:cxn ang="0">
                  <a:pos x="576" y="3055"/>
                </a:cxn>
                <a:cxn ang="0">
                  <a:pos x="414" y="2557"/>
                </a:cxn>
                <a:cxn ang="0">
                  <a:pos x="252" y="1765"/>
                </a:cxn>
                <a:cxn ang="0">
                  <a:pos x="126" y="961"/>
                </a:cxn>
                <a:cxn ang="0">
                  <a:pos x="12" y="151"/>
                </a:cxn>
                <a:cxn ang="0">
                  <a:pos x="42" y="6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4"/>
              <a:srcRect/>
              <a:tile tx="0" ty="0" sx="100000" sy="100000" flip="none" algn="tl"/>
            </a:blipFill>
            <a:ln w="9525" cap="flat" cmpd="sng">
              <a:noFill/>
              <a:prstDash val="solid"/>
              <a:round/>
              <a:headEnd/>
              <a:tailEnd/>
            </a:ln>
            <a:effectLst/>
          </p:spPr>
          <p:txBody>
            <a:bodyPr wrap="none" anchor="ctr"/>
            <a:lstStyle/>
            <a:p>
              <a:endParaRPr lang="tr-TR"/>
            </a:p>
          </p:txBody>
        </p:sp>
        <p:sp>
          <p:nvSpPr>
            <p:cNvPr id="189491" name="Freeform 51"/>
            <p:cNvSpPr>
              <a:spLocks/>
            </p:cNvSpPr>
            <p:nvPr/>
          </p:nvSpPr>
          <p:spPr bwMode="auto">
            <a:xfrm>
              <a:off x="5197" y="165"/>
              <a:ext cx="573" cy="1935"/>
            </a:xfrm>
            <a:custGeom>
              <a:avLst/>
              <a:gdLst/>
              <a:ahLst/>
              <a:cxnLst>
                <a:cxn ang="0">
                  <a:pos x="69" y="63"/>
                </a:cxn>
                <a:cxn ang="0">
                  <a:pos x="207" y="549"/>
                </a:cxn>
                <a:cxn ang="0">
                  <a:pos x="381" y="1101"/>
                </a:cxn>
                <a:cxn ang="0">
                  <a:pos x="573" y="1575"/>
                </a:cxn>
                <a:cxn ang="0">
                  <a:pos x="573" y="1935"/>
                </a:cxn>
                <a:cxn ang="0">
                  <a:pos x="321" y="1449"/>
                </a:cxn>
                <a:cxn ang="0">
                  <a:pos x="147" y="699"/>
                </a:cxn>
                <a:cxn ang="0">
                  <a:pos x="15" y="171"/>
                </a:cxn>
                <a:cxn ang="0">
                  <a:pos x="69" y="63"/>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tr-TR"/>
            </a:p>
          </p:txBody>
        </p:sp>
        <p:sp>
          <p:nvSpPr>
            <p:cNvPr id="189492" name="Freeform 52"/>
            <p:cNvSpPr>
              <a:spLocks/>
            </p:cNvSpPr>
            <p:nvPr/>
          </p:nvSpPr>
          <p:spPr bwMode="auto">
            <a:xfrm>
              <a:off x="5004" y="0"/>
              <a:ext cx="363"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round/>
              <a:headEnd/>
              <a:tailEnd/>
            </a:ln>
            <a:effectLst/>
          </p:spPr>
          <p:txBody>
            <a:bodyPr wrap="none" anchor="ctr"/>
            <a:lstStyle/>
            <a:p>
              <a:endParaRPr lang="tr-TR"/>
            </a:p>
          </p:txBody>
        </p:sp>
        <p:sp>
          <p:nvSpPr>
            <p:cNvPr id="189493" name="Freeform 53"/>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endParaRPr lang="tr-TR"/>
            </a:p>
          </p:txBody>
        </p:sp>
        <p:sp>
          <p:nvSpPr>
            <p:cNvPr id="189494"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miter lim="800000"/>
              <a:headEnd/>
              <a:tailEnd/>
            </a:ln>
            <a:effectLst/>
          </p:spPr>
          <p:txBody>
            <a:bodyPr wrap="none" anchor="ctr"/>
            <a:lstStyle/>
            <a:p>
              <a:endParaRPr kumimoji="1" lang="tr-TR"/>
            </a:p>
          </p:txBody>
        </p:sp>
        <p:sp>
          <p:nvSpPr>
            <p:cNvPr id="189495" name="Freeform 55"/>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endParaRPr lang="tr-TR"/>
            </a:p>
          </p:txBody>
        </p:sp>
        <p:sp>
          <p:nvSpPr>
            <p:cNvPr id="189496" name="AutoShape 56"/>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w="9525">
              <a:noFill/>
              <a:miter lim="800000"/>
              <a:headEnd/>
              <a:tailEnd/>
            </a:ln>
            <a:effectLst/>
          </p:spPr>
          <p:txBody>
            <a:bodyPr rot="10800000" vert="eaVert" wrap="none" anchor="ctr"/>
            <a:lstStyle/>
            <a:p>
              <a:endParaRPr kumimoji="1" lang="tr-TR"/>
            </a:p>
          </p:txBody>
        </p:sp>
      </p:grpSp>
      <p:sp>
        <p:nvSpPr>
          <p:cNvPr id="189497" name="Rectangle 57"/>
          <p:cNvSpPr>
            <a:spLocks noGrp="1" noChangeArrowheads="1"/>
          </p:cNvSpPr>
          <p:nvPr>
            <p:ph type="title"/>
          </p:nvPr>
        </p:nvSpPr>
        <p:spPr bwMode="auto">
          <a:xfrm>
            <a:off x="219075" y="227013"/>
            <a:ext cx="7477125"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89498" name="Rectangle 58"/>
          <p:cNvSpPr>
            <a:spLocks noGrp="1" noChangeArrowheads="1"/>
          </p:cNvSpPr>
          <p:nvPr>
            <p:ph type="body" idx="1"/>
          </p:nvPr>
        </p:nvSpPr>
        <p:spPr bwMode="auto">
          <a:xfrm>
            <a:off x="263525" y="1598613"/>
            <a:ext cx="7386638" cy="4497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89499" name="Rectangle 59"/>
          <p:cNvSpPr>
            <a:spLocks noGrp="1" noChangeArrowheads="1"/>
          </p:cNvSpPr>
          <p:nvPr>
            <p:ph type="dt" sz="half" idx="2"/>
          </p:nvPr>
        </p:nvSpPr>
        <p:spPr bwMode="auto">
          <a:xfrm>
            <a:off x="301625" y="6242050"/>
            <a:ext cx="1782763"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lvl1pPr>
          </a:lstStyle>
          <a:p>
            <a:endParaRPr lang="tr-TR"/>
          </a:p>
        </p:txBody>
      </p:sp>
      <p:sp>
        <p:nvSpPr>
          <p:cNvPr id="189500" name="Rectangle 60"/>
          <p:cNvSpPr>
            <a:spLocks noGrp="1" noChangeArrowheads="1"/>
          </p:cNvSpPr>
          <p:nvPr>
            <p:ph type="ftr" sz="quarter" idx="3"/>
          </p:nvPr>
        </p:nvSpPr>
        <p:spPr bwMode="auto">
          <a:xfrm>
            <a:off x="2257425" y="6248400"/>
            <a:ext cx="3455988"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tr-TR"/>
          </a:p>
        </p:txBody>
      </p:sp>
      <p:sp>
        <p:nvSpPr>
          <p:cNvPr id="189501" name="Rectangle 61"/>
          <p:cNvSpPr>
            <a:spLocks noGrp="1" noChangeArrowheads="1"/>
          </p:cNvSpPr>
          <p:nvPr>
            <p:ph type="sldNum" sz="quarter" idx="4"/>
          </p:nvPr>
        </p:nvSpPr>
        <p:spPr bwMode="auto">
          <a:xfrm>
            <a:off x="5867400" y="6248400"/>
            <a:ext cx="175577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88F8C7B6-5FD2-4C4D-9F2E-4D97D14080BB}" type="slidenum">
              <a:rPr lang="tr-TR"/>
              <a:pPr/>
              <a:t>‹#›</a:t>
            </a:fld>
            <a:endParaRPr lang="tr-TR"/>
          </a:p>
        </p:txBody>
      </p:sp>
    </p:spTree>
  </p:cSld>
  <p:clrMap bg1="lt1" tx1="dk1" bg2="lt2" tx2="dk2" accent1="accent1" accent2="accent2" accent3="accent3" accent4="accent4" accent5="accent5" accent6="accent6" hlink="hlink" folHlink="folHlink"/>
  <p:sldLayoutIdLst>
    <p:sldLayoutId id="2147483731"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ransition/>
  <p:timing>
    <p:tnLst>
      <p:par>
        <p:cTn id="1" dur="indefinite" restart="never" nodeType="tmRoot"/>
      </p:par>
    </p:tnLst>
  </p:timing>
  <p:txStyles>
    <p:title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fontAlgn="base">
        <a:spcBef>
          <a:spcPct val="20000"/>
        </a:spcBef>
        <a:spcAft>
          <a:spcPct val="0"/>
        </a:spcAft>
        <a:buBlip>
          <a:blip r:embed="rId15"/>
        </a:buBlip>
        <a:defRPr sz="3200">
          <a:solidFill>
            <a:schemeClr val="tx1"/>
          </a:solidFill>
          <a:latin typeface="+mn-lt"/>
          <a:ea typeface="+mn-ea"/>
          <a:cs typeface="+mn-cs"/>
        </a:defRPr>
      </a:lvl1pPr>
      <a:lvl2pPr marL="742950" indent="-285750" algn="l" rtl="0" fontAlgn="base">
        <a:spcBef>
          <a:spcPct val="20000"/>
        </a:spcBef>
        <a:spcAft>
          <a:spcPct val="0"/>
        </a:spcAft>
        <a:buSzPct val="80000"/>
        <a:buBlip>
          <a:blip r:embed="rId16"/>
        </a:buBlip>
        <a:defRPr sz="2800">
          <a:solidFill>
            <a:schemeClr val="tx1"/>
          </a:solidFill>
          <a:latin typeface="+mn-lt"/>
        </a:defRPr>
      </a:lvl2pPr>
      <a:lvl3pPr marL="1143000" indent="-228600" algn="l" rtl="0" fontAlgn="base">
        <a:spcBef>
          <a:spcPct val="20000"/>
        </a:spcBef>
        <a:spcAft>
          <a:spcPct val="0"/>
        </a:spcAft>
        <a:buSzPct val="70000"/>
        <a:buBlip>
          <a:blip r:embed="rId17"/>
        </a:buBlip>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02"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endParaRPr lang="tr-TR"/>
          </a:p>
        </p:txBody>
      </p:sp>
      <p:grpSp>
        <p:nvGrpSpPr>
          <p:cNvPr id="204803" name="Group 3"/>
          <p:cNvGrpSpPr>
            <a:grpSpLocks/>
          </p:cNvGrpSpPr>
          <p:nvPr/>
        </p:nvGrpSpPr>
        <p:grpSpPr bwMode="auto">
          <a:xfrm>
            <a:off x="3175" y="4267200"/>
            <a:ext cx="9140825" cy="2590800"/>
            <a:chOff x="2" y="2688"/>
            <a:chExt cx="5758" cy="1632"/>
          </a:xfrm>
        </p:grpSpPr>
        <p:sp>
          <p:nvSpPr>
            <p:cNvPr id="204804"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tr-TR"/>
            </a:p>
          </p:txBody>
        </p:sp>
        <p:grpSp>
          <p:nvGrpSpPr>
            <p:cNvPr id="204805" name="Group 5"/>
            <p:cNvGrpSpPr>
              <a:grpSpLocks/>
            </p:cNvGrpSpPr>
            <p:nvPr userDrawn="1"/>
          </p:nvGrpSpPr>
          <p:grpSpPr bwMode="auto">
            <a:xfrm>
              <a:off x="3528" y="3715"/>
              <a:ext cx="792" cy="521"/>
              <a:chOff x="3527" y="3715"/>
              <a:chExt cx="792" cy="521"/>
            </a:xfrm>
          </p:grpSpPr>
          <p:sp>
            <p:nvSpPr>
              <p:cNvPr id="204806"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endParaRPr lang="tr-TR"/>
              </a:p>
            </p:txBody>
          </p:sp>
          <p:sp>
            <p:nvSpPr>
              <p:cNvPr id="204807"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endParaRPr lang="tr-TR"/>
              </a:p>
            </p:txBody>
          </p:sp>
          <p:sp>
            <p:nvSpPr>
              <p:cNvPr id="204808"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tr-TR"/>
              </a:p>
            </p:txBody>
          </p:sp>
          <p:sp>
            <p:nvSpPr>
              <p:cNvPr id="204809"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tr-TR"/>
              </a:p>
            </p:txBody>
          </p:sp>
          <p:sp>
            <p:nvSpPr>
              <p:cNvPr id="204810"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tr-TR"/>
              </a:p>
            </p:txBody>
          </p:sp>
          <p:sp>
            <p:nvSpPr>
              <p:cNvPr id="204811"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endParaRPr lang="tr-TR"/>
              </a:p>
            </p:txBody>
          </p:sp>
          <p:sp>
            <p:nvSpPr>
              <p:cNvPr id="204812"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endParaRPr lang="tr-TR"/>
              </a:p>
            </p:txBody>
          </p:sp>
          <p:sp>
            <p:nvSpPr>
              <p:cNvPr id="204813"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tr-TR"/>
              </a:p>
            </p:txBody>
          </p:sp>
          <p:sp>
            <p:nvSpPr>
              <p:cNvPr id="204814"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endParaRPr lang="tr-TR"/>
              </a:p>
            </p:txBody>
          </p:sp>
          <p:sp>
            <p:nvSpPr>
              <p:cNvPr id="204815"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endParaRPr lang="tr-TR"/>
              </a:p>
            </p:txBody>
          </p:sp>
          <p:sp>
            <p:nvSpPr>
              <p:cNvPr id="204816"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tr-TR"/>
              </a:p>
            </p:txBody>
          </p:sp>
        </p:grpSp>
        <p:grpSp>
          <p:nvGrpSpPr>
            <p:cNvPr id="204817" name="Group 17"/>
            <p:cNvGrpSpPr>
              <a:grpSpLocks/>
            </p:cNvGrpSpPr>
            <p:nvPr userDrawn="1"/>
          </p:nvGrpSpPr>
          <p:grpSpPr bwMode="auto">
            <a:xfrm>
              <a:off x="1776" y="3631"/>
              <a:ext cx="1626" cy="683"/>
              <a:chOff x="1776" y="3631"/>
              <a:chExt cx="1626" cy="683"/>
            </a:xfrm>
          </p:grpSpPr>
          <p:sp>
            <p:nvSpPr>
              <p:cNvPr id="204818"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endParaRPr lang="tr-TR"/>
              </a:p>
            </p:txBody>
          </p:sp>
          <p:sp>
            <p:nvSpPr>
              <p:cNvPr id="204819"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endParaRPr lang="tr-TR"/>
              </a:p>
            </p:txBody>
          </p:sp>
          <p:sp>
            <p:nvSpPr>
              <p:cNvPr id="204820"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endParaRPr lang="tr-TR"/>
              </a:p>
            </p:txBody>
          </p:sp>
          <p:sp>
            <p:nvSpPr>
              <p:cNvPr id="204821"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tr-TR"/>
              </a:p>
            </p:txBody>
          </p:sp>
          <p:sp>
            <p:nvSpPr>
              <p:cNvPr id="204822"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tr-TR"/>
              </a:p>
            </p:txBody>
          </p:sp>
          <p:sp>
            <p:nvSpPr>
              <p:cNvPr id="204823"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tr-TR"/>
              </a:p>
            </p:txBody>
          </p:sp>
          <p:sp>
            <p:nvSpPr>
              <p:cNvPr id="204824"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endParaRPr lang="tr-TR"/>
              </a:p>
            </p:txBody>
          </p:sp>
          <p:sp>
            <p:nvSpPr>
              <p:cNvPr id="204825"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endParaRPr lang="tr-TR"/>
              </a:p>
            </p:txBody>
          </p:sp>
          <p:sp>
            <p:nvSpPr>
              <p:cNvPr id="204826"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endParaRPr lang="tr-TR"/>
              </a:p>
            </p:txBody>
          </p:sp>
          <p:sp>
            <p:nvSpPr>
              <p:cNvPr id="204827"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endParaRPr lang="tr-TR"/>
              </a:p>
            </p:txBody>
          </p:sp>
          <p:sp>
            <p:nvSpPr>
              <p:cNvPr id="204828"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endParaRPr lang="tr-TR"/>
              </a:p>
            </p:txBody>
          </p:sp>
          <p:sp>
            <p:nvSpPr>
              <p:cNvPr id="204829"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endParaRPr lang="tr-TR"/>
              </a:p>
            </p:txBody>
          </p:sp>
          <p:sp>
            <p:nvSpPr>
              <p:cNvPr id="204830"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endParaRPr lang="tr-TR"/>
              </a:p>
            </p:txBody>
          </p:sp>
          <p:sp>
            <p:nvSpPr>
              <p:cNvPr id="204831"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endParaRPr lang="tr-TR"/>
              </a:p>
            </p:txBody>
          </p:sp>
          <p:sp>
            <p:nvSpPr>
              <p:cNvPr id="204832"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tr-TR"/>
              </a:p>
            </p:txBody>
          </p:sp>
          <p:sp>
            <p:nvSpPr>
              <p:cNvPr id="204833"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tr-TR"/>
              </a:p>
            </p:txBody>
          </p:sp>
          <p:sp>
            <p:nvSpPr>
              <p:cNvPr id="204834"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tr-TR"/>
              </a:p>
            </p:txBody>
          </p:sp>
          <p:sp>
            <p:nvSpPr>
              <p:cNvPr id="204835"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endParaRPr lang="tr-TR"/>
              </a:p>
            </p:txBody>
          </p:sp>
        </p:grpSp>
        <p:grpSp>
          <p:nvGrpSpPr>
            <p:cNvPr id="204836" name="Group 36"/>
            <p:cNvGrpSpPr>
              <a:grpSpLocks/>
            </p:cNvGrpSpPr>
            <p:nvPr userDrawn="1"/>
          </p:nvGrpSpPr>
          <p:grpSpPr bwMode="auto">
            <a:xfrm>
              <a:off x="4128" y="3360"/>
              <a:ext cx="1351" cy="821"/>
              <a:chOff x="4128" y="3360"/>
              <a:chExt cx="1351" cy="821"/>
            </a:xfrm>
          </p:grpSpPr>
          <p:sp>
            <p:nvSpPr>
              <p:cNvPr id="204837"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tr-TR"/>
              </a:p>
            </p:txBody>
          </p:sp>
          <p:sp>
            <p:nvSpPr>
              <p:cNvPr id="204838"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tr-TR"/>
              </a:p>
            </p:txBody>
          </p:sp>
          <p:sp>
            <p:nvSpPr>
              <p:cNvPr id="204839"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endParaRPr lang="tr-TR"/>
              </a:p>
            </p:txBody>
          </p:sp>
          <p:sp>
            <p:nvSpPr>
              <p:cNvPr id="204840"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tr-TR"/>
              </a:p>
            </p:txBody>
          </p:sp>
          <p:sp>
            <p:nvSpPr>
              <p:cNvPr id="204841"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tr-TR"/>
              </a:p>
            </p:txBody>
          </p:sp>
          <p:sp>
            <p:nvSpPr>
              <p:cNvPr id="204842"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tr-TR"/>
              </a:p>
            </p:txBody>
          </p:sp>
          <p:sp>
            <p:nvSpPr>
              <p:cNvPr id="204843"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tr-TR"/>
              </a:p>
            </p:txBody>
          </p:sp>
          <p:sp>
            <p:nvSpPr>
              <p:cNvPr id="204844"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endParaRPr lang="tr-TR"/>
              </a:p>
            </p:txBody>
          </p:sp>
          <p:sp>
            <p:nvSpPr>
              <p:cNvPr id="204845"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endParaRPr lang="tr-TR"/>
              </a:p>
            </p:txBody>
          </p:sp>
          <p:sp>
            <p:nvSpPr>
              <p:cNvPr id="204846"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tr-TR"/>
              </a:p>
            </p:txBody>
          </p:sp>
          <p:sp>
            <p:nvSpPr>
              <p:cNvPr id="204847"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tr-TR"/>
              </a:p>
            </p:txBody>
          </p:sp>
          <p:sp>
            <p:nvSpPr>
              <p:cNvPr id="204848"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endParaRPr lang="tr-TR"/>
              </a:p>
            </p:txBody>
          </p:sp>
          <p:sp>
            <p:nvSpPr>
              <p:cNvPr id="204849"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endParaRPr lang="tr-TR"/>
              </a:p>
            </p:txBody>
          </p:sp>
          <p:sp>
            <p:nvSpPr>
              <p:cNvPr id="204850"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tr-TR"/>
              </a:p>
            </p:txBody>
          </p:sp>
          <p:sp>
            <p:nvSpPr>
              <p:cNvPr id="204851"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tr-TR"/>
              </a:p>
            </p:txBody>
          </p:sp>
          <p:sp>
            <p:nvSpPr>
              <p:cNvPr id="204852"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tr-TR"/>
              </a:p>
            </p:txBody>
          </p:sp>
          <p:sp>
            <p:nvSpPr>
              <p:cNvPr id="204853"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tr-TR"/>
              </a:p>
            </p:txBody>
          </p:sp>
        </p:grpSp>
        <p:grpSp>
          <p:nvGrpSpPr>
            <p:cNvPr id="204854" name="Group 54"/>
            <p:cNvGrpSpPr>
              <a:grpSpLocks/>
            </p:cNvGrpSpPr>
            <p:nvPr userDrawn="1"/>
          </p:nvGrpSpPr>
          <p:grpSpPr bwMode="auto">
            <a:xfrm>
              <a:off x="5280" y="3024"/>
              <a:ext cx="425" cy="258"/>
              <a:chOff x="5280" y="3024"/>
              <a:chExt cx="425" cy="258"/>
            </a:xfrm>
          </p:grpSpPr>
          <p:sp>
            <p:nvSpPr>
              <p:cNvPr id="204855"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tr-TR"/>
              </a:p>
            </p:txBody>
          </p:sp>
          <p:sp>
            <p:nvSpPr>
              <p:cNvPr id="204856"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tr-TR"/>
              </a:p>
            </p:txBody>
          </p:sp>
          <p:sp>
            <p:nvSpPr>
              <p:cNvPr id="204857"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tr-TR"/>
              </a:p>
            </p:txBody>
          </p:sp>
          <p:sp>
            <p:nvSpPr>
              <p:cNvPr id="204858"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tr-TR"/>
              </a:p>
            </p:txBody>
          </p:sp>
          <p:sp>
            <p:nvSpPr>
              <p:cNvPr id="204859"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tr-TR"/>
              </a:p>
            </p:txBody>
          </p:sp>
          <p:sp>
            <p:nvSpPr>
              <p:cNvPr id="204860"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tr-TR"/>
              </a:p>
            </p:txBody>
          </p:sp>
          <p:sp>
            <p:nvSpPr>
              <p:cNvPr id="204861"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tr-TR"/>
              </a:p>
            </p:txBody>
          </p:sp>
          <p:grpSp>
            <p:nvGrpSpPr>
              <p:cNvPr id="204862" name="Group 62"/>
              <p:cNvGrpSpPr>
                <a:grpSpLocks/>
              </p:cNvGrpSpPr>
              <p:nvPr/>
            </p:nvGrpSpPr>
            <p:grpSpPr bwMode="auto">
              <a:xfrm>
                <a:off x="5381" y="3085"/>
                <a:ext cx="227" cy="132"/>
                <a:chOff x="5381" y="3085"/>
                <a:chExt cx="227" cy="132"/>
              </a:xfrm>
            </p:grpSpPr>
            <p:sp>
              <p:nvSpPr>
                <p:cNvPr id="204863"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tr-TR"/>
                </a:p>
              </p:txBody>
            </p:sp>
            <p:sp>
              <p:nvSpPr>
                <p:cNvPr id="204864"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tr-TR"/>
                </a:p>
              </p:txBody>
            </p:sp>
            <p:sp>
              <p:nvSpPr>
                <p:cNvPr id="204865"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tr-TR"/>
                </a:p>
              </p:txBody>
            </p:sp>
            <p:sp>
              <p:nvSpPr>
                <p:cNvPr id="204866"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tr-TR"/>
                </a:p>
              </p:txBody>
            </p:sp>
          </p:grpSp>
        </p:grpSp>
      </p:grpSp>
      <p:sp>
        <p:nvSpPr>
          <p:cNvPr id="204867"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tr-TR" smtClean="0"/>
              <a:t>Asıl başlık stili için tıklatın</a:t>
            </a:r>
          </a:p>
        </p:txBody>
      </p:sp>
      <p:sp>
        <p:nvSpPr>
          <p:cNvPr id="204868"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204869"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effectLst>
                  <a:outerShdw blurRad="38100" dist="38100" dir="2700000" algn="tl">
                    <a:srgbClr val="000000"/>
                  </a:outerShdw>
                </a:effectLst>
              </a:defRPr>
            </a:lvl1pPr>
          </a:lstStyle>
          <a:p>
            <a:endParaRPr lang="tr-TR"/>
          </a:p>
        </p:txBody>
      </p:sp>
      <p:sp>
        <p:nvSpPr>
          <p:cNvPr id="204870"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endParaRPr lang="tr-TR"/>
          </a:p>
        </p:txBody>
      </p:sp>
      <p:sp>
        <p:nvSpPr>
          <p:cNvPr id="204871"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121594BE-67A5-476E-B239-B536C1011495}" type="slidenum">
              <a:rPr lang="tr-TR"/>
              <a:pPr/>
              <a:t>‹#›</a:t>
            </a:fld>
            <a:endParaRPr lang="tr-TR"/>
          </a:p>
        </p:txBody>
      </p:sp>
    </p:spTree>
  </p:cSld>
  <p:clrMap bg1="dk2" tx1="lt1" bg2="dk1" tx2="lt2" accent1="accent1" accent2="accent2" accent3="accent3" accent4="accent4" accent5="accent5" accent6="accent6" hlink="hlink" folHlink="folHlink"/>
  <p:sldLayoutIdLst>
    <p:sldLayoutId id="2147483733"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ransition/>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8594" name="Group 2"/>
          <p:cNvGrpSpPr>
            <a:grpSpLocks/>
          </p:cNvGrpSpPr>
          <p:nvPr/>
        </p:nvGrpSpPr>
        <p:grpSpPr bwMode="auto">
          <a:xfrm>
            <a:off x="0" y="0"/>
            <a:ext cx="9159875" cy="6858000"/>
            <a:chOff x="0" y="0"/>
            <a:chExt cx="5770" cy="4320"/>
          </a:xfrm>
        </p:grpSpPr>
        <p:sp>
          <p:nvSpPr>
            <p:cNvPr id="23859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endParaRPr lang="tr-TR"/>
            </a:p>
          </p:txBody>
        </p:sp>
        <p:sp>
          <p:nvSpPr>
            <p:cNvPr id="23859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tr-TR"/>
            </a:p>
          </p:txBody>
        </p:sp>
        <p:sp>
          <p:nvSpPr>
            <p:cNvPr id="23859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tr-TR"/>
            </a:p>
          </p:txBody>
        </p:sp>
        <p:sp>
          <p:nvSpPr>
            <p:cNvPr id="238598"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endParaRPr lang="tr-TR"/>
            </a:p>
          </p:txBody>
        </p:sp>
        <p:sp>
          <p:nvSpPr>
            <p:cNvPr id="23859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tr-TR"/>
            </a:p>
          </p:txBody>
        </p:sp>
        <p:sp>
          <p:nvSpPr>
            <p:cNvPr id="23860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tr-TR"/>
            </a:p>
          </p:txBody>
        </p:sp>
        <p:sp>
          <p:nvSpPr>
            <p:cNvPr id="23860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endParaRPr lang="tr-TR"/>
            </a:p>
          </p:txBody>
        </p:sp>
        <p:sp>
          <p:nvSpPr>
            <p:cNvPr id="23860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endParaRPr lang="tr-TR"/>
            </a:p>
          </p:txBody>
        </p:sp>
        <p:sp>
          <p:nvSpPr>
            <p:cNvPr id="23860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tr-TR"/>
            </a:p>
          </p:txBody>
        </p:sp>
        <p:sp>
          <p:nvSpPr>
            <p:cNvPr id="23860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tr-TR"/>
            </a:p>
          </p:txBody>
        </p:sp>
        <p:sp>
          <p:nvSpPr>
            <p:cNvPr id="238605"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endParaRPr lang="tr-TR"/>
            </a:p>
          </p:txBody>
        </p:sp>
        <p:sp>
          <p:nvSpPr>
            <p:cNvPr id="238606"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endParaRPr lang="tr-TR"/>
            </a:p>
          </p:txBody>
        </p:sp>
        <p:sp>
          <p:nvSpPr>
            <p:cNvPr id="23860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tr-TR"/>
            </a:p>
          </p:txBody>
        </p:sp>
        <p:sp>
          <p:nvSpPr>
            <p:cNvPr id="23860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endParaRPr lang="tr-TR"/>
            </a:p>
          </p:txBody>
        </p:sp>
        <p:sp>
          <p:nvSpPr>
            <p:cNvPr id="23860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endParaRPr lang="tr-TR"/>
            </a:p>
          </p:txBody>
        </p:sp>
        <p:sp>
          <p:nvSpPr>
            <p:cNvPr id="23861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tr-TR"/>
            </a:p>
          </p:txBody>
        </p:sp>
        <p:sp>
          <p:nvSpPr>
            <p:cNvPr id="23861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tr-TR"/>
            </a:p>
          </p:txBody>
        </p:sp>
        <p:sp>
          <p:nvSpPr>
            <p:cNvPr id="23861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tr-TR"/>
            </a:p>
          </p:txBody>
        </p:sp>
        <p:sp>
          <p:nvSpPr>
            <p:cNvPr id="23861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tr-TR"/>
            </a:p>
          </p:txBody>
        </p:sp>
        <p:sp>
          <p:nvSpPr>
            <p:cNvPr id="238614"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endParaRPr lang="tr-TR"/>
            </a:p>
          </p:txBody>
        </p:sp>
        <p:sp>
          <p:nvSpPr>
            <p:cNvPr id="23861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endParaRPr lang="tr-TR"/>
            </a:p>
          </p:txBody>
        </p:sp>
      </p:grpSp>
      <p:sp>
        <p:nvSpPr>
          <p:cNvPr id="238616"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tr-TR" smtClean="0"/>
              <a:t>Asıl başlık stili için tıklatın</a:t>
            </a:r>
          </a:p>
        </p:txBody>
      </p:sp>
      <p:sp>
        <p:nvSpPr>
          <p:cNvPr id="238617"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238618"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endParaRPr lang="tr-TR"/>
          </a:p>
        </p:txBody>
      </p:sp>
      <p:sp>
        <p:nvSpPr>
          <p:cNvPr id="238619"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fld id="{128FD243-4F9D-4142-96F2-F8B9E6E0AED2}" type="slidenum">
              <a:rPr lang="tr-TR"/>
              <a:pPr/>
              <a:t>‹#›</a:t>
            </a:fld>
            <a:endParaRPr lang="tr-TR"/>
          </a:p>
        </p:txBody>
      </p:sp>
      <p:sp>
        <p:nvSpPr>
          <p:cNvPr id="238620"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effectLst>
                  <a:outerShdw blurRad="38100" dist="38100" dir="2700000" algn="tl">
                    <a:srgbClr val="000000"/>
                  </a:outerShdw>
                </a:effectLst>
                <a:latin typeface="+mn-lt"/>
              </a:defRPr>
            </a:lvl1pPr>
          </a:lstStyle>
          <a:p>
            <a:endParaRPr lang="tr-TR"/>
          </a:p>
        </p:txBody>
      </p:sp>
    </p:spTree>
  </p:cSld>
  <p:clrMap bg1="dk2" tx1="lt1" bg2="dk1" tx2="lt2" accent1="accent1" accent2="accent2" accent3="accent3" accent4="accent4" accent5="accent5" accent6="accent6" hlink="hlink" folHlink="folHlink"/>
  <p:sldLayoutIdLst>
    <p:sldLayoutId id="2147483735"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ctr" rtl="0" fontAlgn="base">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89794" name="Group 2"/>
          <p:cNvGrpSpPr>
            <a:grpSpLocks/>
          </p:cNvGrpSpPr>
          <p:nvPr/>
        </p:nvGrpSpPr>
        <p:grpSpPr bwMode="auto">
          <a:xfrm>
            <a:off x="0" y="0"/>
            <a:ext cx="9144000" cy="6856413"/>
            <a:chOff x="0" y="0"/>
            <a:chExt cx="5760" cy="4319"/>
          </a:xfrm>
        </p:grpSpPr>
        <p:sp>
          <p:nvSpPr>
            <p:cNvPr id="28979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tr-TR"/>
            </a:p>
          </p:txBody>
        </p:sp>
        <p:sp>
          <p:nvSpPr>
            <p:cNvPr id="28979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tr-TR"/>
            </a:p>
          </p:txBody>
        </p:sp>
        <p:sp>
          <p:nvSpPr>
            <p:cNvPr id="28979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tr-TR"/>
            </a:p>
          </p:txBody>
        </p:sp>
        <p:sp>
          <p:nvSpPr>
            <p:cNvPr id="28979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tr-TR"/>
            </a:p>
          </p:txBody>
        </p:sp>
        <p:sp>
          <p:nvSpPr>
            <p:cNvPr id="28979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tr-TR"/>
            </a:p>
          </p:txBody>
        </p:sp>
        <p:sp>
          <p:nvSpPr>
            <p:cNvPr id="28980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tr-TR"/>
            </a:p>
          </p:txBody>
        </p:sp>
        <p:sp>
          <p:nvSpPr>
            <p:cNvPr id="28980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tr-TR"/>
            </a:p>
          </p:txBody>
        </p:sp>
        <p:sp>
          <p:nvSpPr>
            <p:cNvPr id="28980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tr-TR"/>
            </a:p>
          </p:txBody>
        </p:sp>
        <p:sp>
          <p:nvSpPr>
            <p:cNvPr id="28980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tr-TR"/>
            </a:p>
          </p:txBody>
        </p:sp>
        <p:sp>
          <p:nvSpPr>
            <p:cNvPr id="28980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tr-TR"/>
            </a:p>
          </p:txBody>
        </p:sp>
        <p:sp>
          <p:nvSpPr>
            <p:cNvPr id="28980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tr-TR"/>
            </a:p>
          </p:txBody>
        </p:sp>
        <p:sp>
          <p:nvSpPr>
            <p:cNvPr id="28980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tr-TR"/>
            </a:p>
          </p:txBody>
        </p:sp>
        <p:sp>
          <p:nvSpPr>
            <p:cNvPr id="28980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tr-TR"/>
            </a:p>
          </p:txBody>
        </p:sp>
        <p:sp>
          <p:nvSpPr>
            <p:cNvPr id="28980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tr-TR"/>
            </a:p>
          </p:txBody>
        </p:sp>
        <p:sp>
          <p:nvSpPr>
            <p:cNvPr id="28980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tr-TR"/>
            </a:p>
          </p:txBody>
        </p:sp>
        <p:sp>
          <p:nvSpPr>
            <p:cNvPr id="28981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tr-TR"/>
            </a:p>
          </p:txBody>
        </p:sp>
        <p:sp>
          <p:nvSpPr>
            <p:cNvPr id="28981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tr-TR"/>
            </a:p>
          </p:txBody>
        </p:sp>
        <p:sp>
          <p:nvSpPr>
            <p:cNvPr id="28981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tr-TR"/>
            </a:p>
          </p:txBody>
        </p:sp>
        <p:sp>
          <p:nvSpPr>
            <p:cNvPr id="28981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tr-TR"/>
            </a:p>
          </p:txBody>
        </p:sp>
        <p:sp>
          <p:nvSpPr>
            <p:cNvPr id="28981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tr-TR"/>
            </a:p>
          </p:txBody>
        </p:sp>
        <p:sp>
          <p:nvSpPr>
            <p:cNvPr id="28981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tr-TR"/>
            </a:p>
          </p:txBody>
        </p:sp>
        <p:sp>
          <p:nvSpPr>
            <p:cNvPr id="28981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tr-TR"/>
            </a:p>
          </p:txBody>
        </p:sp>
        <p:sp>
          <p:nvSpPr>
            <p:cNvPr id="28981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tr-TR"/>
            </a:p>
          </p:txBody>
        </p:sp>
        <p:sp>
          <p:nvSpPr>
            <p:cNvPr id="28981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tr-TR"/>
            </a:p>
          </p:txBody>
        </p:sp>
        <p:sp>
          <p:nvSpPr>
            <p:cNvPr id="28981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tr-TR"/>
            </a:p>
          </p:txBody>
        </p:sp>
        <p:sp>
          <p:nvSpPr>
            <p:cNvPr id="28982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tr-TR"/>
            </a:p>
          </p:txBody>
        </p:sp>
        <p:sp>
          <p:nvSpPr>
            <p:cNvPr id="28982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tr-TR"/>
            </a:p>
          </p:txBody>
        </p:sp>
        <p:sp>
          <p:nvSpPr>
            <p:cNvPr id="28982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tr-TR"/>
            </a:p>
          </p:txBody>
        </p:sp>
        <p:sp>
          <p:nvSpPr>
            <p:cNvPr id="28982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tr-TR"/>
            </a:p>
          </p:txBody>
        </p:sp>
        <p:sp>
          <p:nvSpPr>
            <p:cNvPr id="28982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tr-TR"/>
            </a:p>
          </p:txBody>
        </p:sp>
        <p:sp>
          <p:nvSpPr>
            <p:cNvPr id="28982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tr-TR"/>
            </a:p>
          </p:txBody>
        </p:sp>
        <p:sp>
          <p:nvSpPr>
            <p:cNvPr id="28982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tr-TR"/>
            </a:p>
          </p:txBody>
        </p:sp>
        <p:sp>
          <p:nvSpPr>
            <p:cNvPr id="28982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tr-TR"/>
            </a:p>
          </p:txBody>
        </p:sp>
        <p:sp>
          <p:nvSpPr>
            <p:cNvPr id="28982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tr-TR"/>
            </a:p>
          </p:txBody>
        </p:sp>
        <p:sp>
          <p:nvSpPr>
            <p:cNvPr id="28982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tr-TR"/>
            </a:p>
          </p:txBody>
        </p:sp>
        <p:sp>
          <p:nvSpPr>
            <p:cNvPr id="28983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tr-TR"/>
            </a:p>
          </p:txBody>
        </p:sp>
        <p:grpSp>
          <p:nvGrpSpPr>
            <p:cNvPr id="289831" name="Group 39"/>
            <p:cNvGrpSpPr>
              <a:grpSpLocks/>
            </p:cNvGrpSpPr>
            <p:nvPr userDrawn="1"/>
          </p:nvGrpSpPr>
          <p:grpSpPr bwMode="auto">
            <a:xfrm>
              <a:off x="0" y="1632"/>
              <a:ext cx="5758" cy="1858"/>
              <a:chOff x="0" y="1632"/>
              <a:chExt cx="5758" cy="1858"/>
            </a:xfrm>
          </p:grpSpPr>
          <p:sp>
            <p:nvSpPr>
              <p:cNvPr id="28983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tr-TR"/>
              </a:p>
            </p:txBody>
          </p:sp>
          <p:sp>
            <p:nvSpPr>
              <p:cNvPr id="28983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tr-TR"/>
              </a:p>
            </p:txBody>
          </p:sp>
        </p:grpSp>
      </p:grpSp>
      <p:sp>
        <p:nvSpPr>
          <p:cNvPr id="289834"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289835"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289836"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effectLst>
                  <a:outerShdw blurRad="38100" dist="38100" dir="2700000" algn="tl">
                    <a:srgbClr val="000000"/>
                  </a:outerShdw>
                </a:effectLst>
              </a:defRPr>
            </a:lvl1pPr>
          </a:lstStyle>
          <a:p>
            <a:endParaRPr lang="tr-TR"/>
          </a:p>
        </p:txBody>
      </p:sp>
      <p:sp>
        <p:nvSpPr>
          <p:cNvPr id="289837"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tr-TR"/>
          </a:p>
        </p:txBody>
      </p:sp>
      <p:sp>
        <p:nvSpPr>
          <p:cNvPr id="289838"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B7D4D97E-F422-4EB2-BA08-141C7911B013}" type="slidenum">
              <a:rPr lang="tr-TR"/>
              <a:pPr/>
              <a:t>‹#›</a:t>
            </a:fld>
            <a:endParaRPr lang="tr-TR"/>
          </a:p>
        </p:txBody>
      </p:sp>
    </p:spTree>
  </p:cSld>
  <p:clrMap bg1="dk2" tx1="lt1" bg2="dk1" tx2="lt2" accent1="accent1" accent2="accent2" accent3="accent3" accent4="accent4" accent5="accent5" accent6="accent6" hlink="hlink" folHlink="folHlink"/>
  <p:sldLayoutIdLst>
    <p:sldLayoutId id="2147483739"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542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542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tr-TR"/>
          </a:p>
        </p:txBody>
      </p:sp>
      <p:sp>
        <p:nvSpPr>
          <p:cNvPr id="542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tr-TR"/>
          </a:p>
        </p:txBody>
      </p:sp>
      <p:sp>
        <p:nvSpPr>
          <p:cNvPr id="542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54CA88D-1353-41B6-A422-F62DFA4CC254}" type="slidenum">
              <a:rPr lang="tr-TR"/>
              <a:pPr/>
              <a:t>‹#›</a:t>
            </a:fld>
            <a:endParaRPr lang="tr-T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ransition/>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57346" name="Group 2"/>
          <p:cNvGrpSpPr>
            <a:grpSpLocks/>
          </p:cNvGrpSpPr>
          <p:nvPr/>
        </p:nvGrpSpPr>
        <p:grpSpPr bwMode="auto">
          <a:xfrm>
            <a:off x="0" y="1422400"/>
            <a:ext cx="9147175" cy="5435600"/>
            <a:chOff x="0" y="896"/>
            <a:chExt cx="5762" cy="3424"/>
          </a:xfrm>
        </p:grpSpPr>
        <p:grpSp>
          <p:nvGrpSpPr>
            <p:cNvPr id="57347" name="Group 3"/>
            <p:cNvGrpSpPr>
              <a:grpSpLocks/>
            </p:cNvGrpSpPr>
            <p:nvPr userDrawn="1"/>
          </p:nvGrpSpPr>
          <p:grpSpPr bwMode="auto">
            <a:xfrm>
              <a:off x="20" y="896"/>
              <a:ext cx="5742" cy="3424"/>
              <a:chOff x="20" y="896"/>
              <a:chExt cx="5742" cy="3424"/>
            </a:xfrm>
          </p:grpSpPr>
          <p:sp>
            <p:nvSpPr>
              <p:cNvPr id="57348"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tr-TR"/>
              </a:p>
            </p:txBody>
          </p:sp>
          <p:sp>
            <p:nvSpPr>
              <p:cNvPr id="57349"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tr-TR"/>
              </a:p>
            </p:txBody>
          </p:sp>
          <p:sp>
            <p:nvSpPr>
              <p:cNvPr id="57350"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tr-TR"/>
              </a:p>
            </p:txBody>
          </p:sp>
          <p:sp>
            <p:nvSpPr>
              <p:cNvPr id="57351"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tr-TR"/>
              </a:p>
            </p:txBody>
          </p:sp>
          <p:sp>
            <p:nvSpPr>
              <p:cNvPr id="57352"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tr-TR"/>
              </a:p>
            </p:txBody>
          </p:sp>
          <p:sp>
            <p:nvSpPr>
              <p:cNvPr id="57353"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tr-TR"/>
              </a:p>
            </p:txBody>
          </p:sp>
          <p:sp>
            <p:nvSpPr>
              <p:cNvPr id="57354"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tr-TR"/>
              </a:p>
            </p:txBody>
          </p:sp>
          <p:sp>
            <p:nvSpPr>
              <p:cNvPr id="57355"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tr-TR"/>
              </a:p>
            </p:txBody>
          </p:sp>
          <p:sp>
            <p:nvSpPr>
              <p:cNvPr id="57356"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tr-TR"/>
              </a:p>
            </p:txBody>
          </p:sp>
          <p:sp>
            <p:nvSpPr>
              <p:cNvPr id="57357"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tr-TR"/>
              </a:p>
            </p:txBody>
          </p:sp>
          <p:sp>
            <p:nvSpPr>
              <p:cNvPr id="57358"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tr-TR"/>
              </a:p>
            </p:txBody>
          </p:sp>
          <p:sp>
            <p:nvSpPr>
              <p:cNvPr id="57359"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tr-TR"/>
              </a:p>
            </p:txBody>
          </p:sp>
          <p:sp>
            <p:nvSpPr>
              <p:cNvPr id="57360"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tr-TR"/>
              </a:p>
            </p:txBody>
          </p:sp>
        </p:grpSp>
        <p:grpSp>
          <p:nvGrpSpPr>
            <p:cNvPr id="57361" name="Group 17"/>
            <p:cNvGrpSpPr>
              <a:grpSpLocks/>
            </p:cNvGrpSpPr>
            <p:nvPr userDrawn="1"/>
          </p:nvGrpSpPr>
          <p:grpSpPr bwMode="auto">
            <a:xfrm>
              <a:off x="0" y="2291"/>
              <a:ext cx="1385" cy="1702"/>
              <a:chOff x="0" y="2291"/>
              <a:chExt cx="1385" cy="1702"/>
            </a:xfrm>
          </p:grpSpPr>
          <p:sp>
            <p:nvSpPr>
              <p:cNvPr id="57362"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tr-TR"/>
              </a:p>
            </p:txBody>
          </p:sp>
          <p:sp>
            <p:nvSpPr>
              <p:cNvPr id="57363"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tr-TR"/>
              </a:p>
            </p:txBody>
          </p:sp>
          <p:sp>
            <p:nvSpPr>
              <p:cNvPr id="57364"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tr-TR"/>
              </a:p>
            </p:txBody>
          </p:sp>
          <p:sp>
            <p:nvSpPr>
              <p:cNvPr id="57365"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tr-TR"/>
              </a:p>
            </p:txBody>
          </p:sp>
          <p:sp>
            <p:nvSpPr>
              <p:cNvPr id="57366"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tr-TR"/>
              </a:p>
            </p:txBody>
          </p:sp>
          <p:sp>
            <p:nvSpPr>
              <p:cNvPr id="57367"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tr-TR"/>
              </a:p>
            </p:txBody>
          </p:sp>
          <p:sp>
            <p:nvSpPr>
              <p:cNvPr id="57368"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tr-TR"/>
              </a:p>
            </p:txBody>
          </p:sp>
          <p:sp>
            <p:nvSpPr>
              <p:cNvPr id="57369"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tr-TR"/>
              </a:p>
            </p:txBody>
          </p:sp>
          <p:sp>
            <p:nvSpPr>
              <p:cNvPr id="57370"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tr-TR"/>
              </a:p>
            </p:txBody>
          </p:sp>
          <p:sp>
            <p:nvSpPr>
              <p:cNvPr id="57371"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tr-TR"/>
              </a:p>
            </p:txBody>
          </p:sp>
          <p:sp>
            <p:nvSpPr>
              <p:cNvPr id="57372"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tr-TR"/>
              </a:p>
            </p:txBody>
          </p:sp>
          <p:sp>
            <p:nvSpPr>
              <p:cNvPr id="57373"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tr-TR"/>
              </a:p>
            </p:txBody>
          </p:sp>
          <p:sp>
            <p:nvSpPr>
              <p:cNvPr id="57374"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tr-TR"/>
              </a:p>
            </p:txBody>
          </p:sp>
          <p:sp>
            <p:nvSpPr>
              <p:cNvPr id="57375"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tr-TR"/>
              </a:p>
            </p:txBody>
          </p:sp>
          <p:sp>
            <p:nvSpPr>
              <p:cNvPr id="57376"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tr-TR"/>
              </a:p>
            </p:txBody>
          </p:sp>
          <p:sp>
            <p:nvSpPr>
              <p:cNvPr id="57377"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tr-TR"/>
              </a:p>
            </p:txBody>
          </p:sp>
          <p:sp>
            <p:nvSpPr>
              <p:cNvPr id="57378"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tr-TR"/>
              </a:p>
            </p:txBody>
          </p:sp>
          <p:sp>
            <p:nvSpPr>
              <p:cNvPr id="57379"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tr-TR"/>
              </a:p>
            </p:txBody>
          </p:sp>
          <p:sp>
            <p:nvSpPr>
              <p:cNvPr id="57380"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tr-TR"/>
              </a:p>
            </p:txBody>
          </p:sp>
          <p:sp>
            <p:nvSpPr>
              <p:cNvPr id="57381"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tr-TR"/>
              </a:p>
            </p:txBody>
          </p:sp>
          <p:sp>
            <p:nvSpPr>
              <p:cNvPr id="57382"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tr-TR"/>
              </a:p>
            </p:txBody>
          </p:sp>
          <p:sp>
            <p:nvSpPr>
              <p:cNvPr id="57383"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tr-TR"/>
              </a:p>
            </p:txBody>
          </p:sp>
          <p:sp>
            <p:nvSpPr>
              <p:cNvPr id="57384"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tr-TR"/>
              </a:p>
            </p:txBody>
          </p:sp>
          <p:sp>
            <p:nvSpPr>
              <p:cNvPr id="57385"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tr-TR"/>
              </a:p>
            </p:txBody>
          </p:sp>
          <p:sp>
            <p:nvSpPr>
              <p:cNvPr id="57386"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tr-TR"/>
              </a:p>
            </p:txBody>
          </p:sp>
          <p:sp>
            <p:nvSpPr>
              <p:cNvPr id="57387"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tr-TR"/>
              </a:p>
            </p:txBody>
          </p:sp>
          <p:sp>
            <p:nvSpPr>
              <p:cNvPr id="57388"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tr-TR"/>
              </a:p>
            </p:txBody>
          </p:sp>
          <p:sp>
            <p:nvSpPr>
              <p:cNvPr id="57389"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tr-TR"/>
              </a:p>
            </p:txBody>
          </p:sp>
          <p:sp>
            <p:nvSpPr>
              <p:cNvPr id="57390"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tr-TR"/>
              </a:p>
            </p:txBody>
          </p:sp>
          <p:sp>
            <p:nvSpPr>
              <p:cNvPr id="57391"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tr-TR"/>
              </a:p>
            </p:txBody>
          </p:sp>
          <p:sp>
            <p:nvSpPr>
              <p:cNvPr id="57392"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tr-TR"/>
              </a:p>
            </p:txBody>
          </p:sp>
          <p:sp>
            <p:nvSpPr>
              <p:cNvPr id="57393"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tr-TR"/>
              </a:p>
            </p:txBody>
          </p:sp>
          <p:sp>
            <p:nvSpPr>
              <p:cNvPr id="57394"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tr-TR"/>
              </a:p>
            </p:txBody>
          </p:sp>
          <p:sp>
            <p:nvSpPr>
              <p:cNvPr id="57395"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tr-TR"/>
              </a:p>
            </p:txBody>
          </p:sp>
          <p:sp>
            <p:nvSpPr>
              <p:cNvPr id="57396"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tr-TR"/>
              </a:p>
            </p:txBody>
          </p:sp>
          <p:sp>
            <p:nvSpPr>
              <p:cNvPr id="57397"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tr-TR"/>
              </a:p>
            </p:txBody>
          </p:sp>
          <p:sp>
            <p:nvSpPr>
              <p:cNvPr id="57398"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tr-TR"/>
              </a:p>
            </p:txBody>
          </p:sp>
          <p:sp>
            <p:nvSpPr>
              <p:cNvPr id="57399"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tr-TR"/>
              </a:p>
            </p:txBody>
          </p:sp>
          <p:sp>
            <p:nvSpPr>
              <p:cNvPr id="57400"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tr-TR"/>
              </a:p>
            </p:txBody>
          </p:sp>
          <p:sp>
            <p:nvSpPr>
              <p:cNvPr id="57401"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tr-TR"/>
              </a:p>
            </p:txBody>
          </p:sp>
          <p:sp>
            <p:nvSpPr>
              <p:cNvPr id="57402"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tr-TR"/>
              </a:p>
            </p:txBody>
          </p:sp>
          <p:sp>
            <p:nvSpPr>
              <p:cNvPr id="57403"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tr-TR"/>
              </a:p>
            </p:txBody>
          </p:sp>
          <p:sp>
            <p:nvSpPr>
              <p:cNvPr id="57404"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tr-TR"/>
              </a:p>
            </p:txBody>
          </p:sp>
          <p:sp>
            <p:nvSpPr>
              <p:cNvPr id="57405"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tr-TR"/>
              </a:p>
            </p:txBody>
          </p:sp>
          <p:sp>
            <p:nvSpPr>
              <p:cNvPr id="57406"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tr-TR"/>
              </a:p>
            </p:txBody>
          </p:sp>
          <p:sp>
            <p:nvSpPr>
              <p:cNvPr id="57407"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tr-TR"/>
              </a:p>
            </p:txBody>
          </p:sp>
          <p:sp>
            <p:nvSpPr>
              <p:cNvPr id="57408"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tr-TR"/>
              </a:p>
            </p:txBody>
          </p:sp>
          <p:sp>
            <p:nvSpPr>
              <p:cNvPr id="57409"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tr-TR"/>
              </a:p>
            </p:txBody>
          </p:sp>
          <p:sp>
            <p:nvSpPr>
              <p:cNvPr id="57410"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tr-TR"/>
              </a:p>
            </p:txBody>
          </p:sp>
          <p:sp>
            <p:nvSpPr>
              <p:cNvPr id="57411"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tr-TR"/>
              </a:p>
            </p:txBody>
          </p:sp>
          <p:sp>
            <p:nvSpPr>
              <p:cNvPr id="57412"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tr-TR"/>
              </a:p>
            </p:txBody>
          </p:sp>
          <p:sp>
            <p:nvSpPr>
              <p:cNvPr id="57413"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tr-TR"/>
              </a:p>
            </p:txBody>
          </p:sp>
          <p:sp>
            <p:nvSpPr>
              <p:cNvPr id="57414"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tr-TR"/>
              </a:p>
            </p:txBody>
          </p:sp>
          <p:sp>
            <p:nvSpPr>
              <p:cNvPr id="57415"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tr-TR"/>
              </a:p>
            </p:txBody>
          </p:sp>
          <p:sp>
            <p:nvSpPr>
              <p:cNvPr id="57416"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tr-TR"/>
              </a:p>
            </p:txBody>
          </p:sp>
          <p:sp>
            <p:nvSpPr>
              <p:cNvPr id="57417"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tr-TR"/>
              </a:p>
            </p:txBody>
          </p:sp>
          <p:sp>
            <p:nvSpPr>
              <p:cNvPr id="57418"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tr-TR"/>
              </a:p>
            </p:txBody>
          </p:sp>
          <p:sp>
            <p:nvSpPr>
              <p:cNvPr id="57419"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tr-TR"/>
              </a:p>
            </p:txBody>
          </p:sp>
          <p:sp>
            <p:nvSpPr>
              <p:cNvPr id="57420"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tr-TR"/>
              </a:p>
            </p:txBody>
          </p:sp>
          <p:sp>
            <p:nvSpPr>
              <p:cNvPr id="57421"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tr-TR"/>
              </a:p>
            </p:txBody>
          </p:sp>
          <p:sp>
            <p:nvSpPr>
              <p:cNvPr id="57422"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tr-TR"/>
              </a:p>
            </p:txBody>
          </p:sp>
          <p:sp>
            <p:nvSpPr>
              <p:cNvPr id="57423"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tr-TR"/>
              </a:p>
            </p:txBody>
          </p:sp>
          <p:sp>
            <p:nvSpPr>
              <p:cNvPr id="57424"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tr-TR"/>
              </a:p>
            </p:txBody>
          </p:sp>
          <p:sp>
            <p:nvSpPr>
              <p:cNvPr id="57425"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tr-TR"/>
              </a:p>
            </p:txBody>
          </p:sp>
          <p:sp>
            <p:nvSpPr>
              <p:cNvPr id="57426"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tr-TR"/>
              </a:p>
            </p:txBody>
          </p:sp>
          <p:sp>
            <p:nvSpPr>
              <p:cNvPr id="57427"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tr-TR"/>
              </a:p>
            </p:txBody>
          </p:sp>
          <p:sp>
            <p:nvSpPr>
              <p:cNvPr id="57428"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tr-TR"/>
              </a:p>
            </p:txBody>
          </p:sp>
          <p:sp>
            <p:nvSpPr>
              <p:cNvPr id="57429"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tr-TR"/>
              </a:p>
            </p:txBody>
          </p:sp>
          <p:sp>
            <p:nvSpPr>
              <p:cNvPr id="57430"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tr-TR"/>
              </a:p>
            </p:txBody>
          </p:sp>
          <p:sp>
            <p:nvSpPr>
              <p:cNvPr id="57431"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tr-TR"/>
              </a:p>
            </p:txBody>
          </p:sp>
          <p:sp>
            <p:nvSpPr>
              <p:cNvPr id="57432"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tr-TR"/>
              </a:p>
            </p:txBody>
          </p:sp>
          <p:sp>
            <p:nvSpPr>
              <p:cNvPr id="57433"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tr-TR"/>
              </a:p>
            </p:txBody>
          </p:sp>
          <p:sp>
            <p:nvSpPr>
              <p:cNvPr id="57434"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tr-TR"/>
              </a:p>
            </p:txBody>
          </p:sp>
          <p:sp>
            <p:nvSpPr>
              <p:cNvPr id="57435"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tr-TR"/>
              </a:p>
            </p:txBody>
          </p:sp>
          <p:sp>
            <p:nvSpPr>
              <p:cNvPr id="57436"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tr-TR"/>
              </a:p>
            </p:txBody>
          </p:sp>
          <p:sp>
            <p:nvSpPr>
              <p:cNvPr id="57437"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tr-TR"/>
              </a:p>
            </p:txBody>
          </p:sp>
          <p:sp>
            <p:nvSpPr>
              <p:cNvPr id="57438"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tr-TR"/>
              </a:p>
            </p:txBody>
          </p:sp>
          <p:sp>
            <p:nvSpPr>
              <p:cNvPr id="57439"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tr-TR"/>
              </a:p>
            </p:txBody>
          </p:sp>
          <p:sp>
            <p:nvSpPr>
              <p:cNvPr id="57440"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tr-TR"/>
              </a:p>
            </p:txBody>
          </p:sp>
          <p:sp>
            <p:nvSpPr>
              <p:cNvPr id="57441"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tr-TR"/>
              </a:p>
            </p:txBody>
          </p:sp>
          <p:sp>
            <p:nvSpPr>
              <p:cNvPr id="57442"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tr-TR"/>
              </a:p>
            </p:txBody>
          </p:sp>
          <p:sp>
            <p:nvSpPr>
              <p:cNvPr id="57443"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tr-TR"/>
              </a:p>
            </p:txBody>
          </p:sp>
          <p:sp>
            <p:nvSpPr>
              <p:cNvPr id="57444"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tr-TR"/>
              </a:p>
            </p:txBody>
          </p:sp>
          <p:sp>
            <p:nvSpPr>
              <p:cNvPr id="57445"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tr-TR"/>
              </a:p>
            </p:txBody>
          </p:sp>
          <p:sp>
            <p:nvSpPr>
              <p:cNvPr id="57446"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tr-TR"/>
              </a:p>
            </p:txBody>
          </p:sp>
          <p:sp>
            <p:nvSpPr>
              <p:cNvPr id="57447"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tr-TR"/>
              </a:p>
            </p:txBody>
          </p:sp>
          <p:sp>
            <p:nvSpPr>
              <p:cNvPr id="57448"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tr-TR"/>
              </a:p>
            </p:txBody>
          </p:sp>
          <p:sp>
            <p:nvSpPr>
              <p:cNvPr id="57449"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tr-TR"/>
              </a:p>
            </p:txBody>
          </p:sp>
          <p:sp>
            <p:nvSpPr>
              <p:cNvPr id="57450"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tr-TR"/>
              </a:p>
            </p:txBody>
          </p:sp>
          <p:sp>
            <p:nvSpPr>
              <p:cNvPr id="57451"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tr-TR"/>
              </a:p>
            </p:txBody>
          </p:sp>
          <p:sp>
            <p:nvSpPr>
              <p:cNvPr id="57452"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tr-TR"/>
              </a:p>
            </p:txBody>
          </p:sp>
          <p:sp>
            <p:nvSpPr>
              <p:cNvPr id="57453"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tr-TR"/>
              </a:p>
            </p:txBody>
          </p:sp>
          <p:sp>
            <p:nvSpPr>
              <p:cNvPr id="57454"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tr-TR"/>
              </a:p>
            </p:txBody>
          </p:sp>
          <p:sp>
            <p:nvSpPr>
              <p:cNvPr id="57455"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tr-TR"/>
              </a:p>
            </p:txBody>
          </p:sp>
          <p:sp>
            <p:nvSpPr>
              <p:cNvPr id="57456"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tr-TR"/>
              </a:p>
            </p:txBody>
          </p:sp>
          <p:sp>
            <p:nvSpPr>
              <p:cNvPr id="57457"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tr-TR"/>
              </a:p>
            </p:txBody>
          </p:sp>
          <p:sp>
            <p:nvSpPr>
              <p:cNvPr id="57458"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tr-TR"/>
              </a:p>
            </p:txBody>
          </p:sp>
          <p:sp>
            <p:nvSpPr>
              <p:cNvPr id="57459"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tr-TR"/>
              </a:p>
            </p:txBody>
          </p:sp>
          <p:sp>
            <p:nvSpPr>
              <p:cNvPr id="57460"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tr-TR"/>
              </a:p>
            </p:txBody>
          </p:sp>
          <p:sp>
            <p:nvSpPr>
              <p:cNvPr id="57461"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tr-TR"/>
              </a:p>
            </p:txBody>
          </p:sp>
          <p:sp>
            <p:nvSpPr>
              <p:cNvPr id="57462"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tr-TR"/>
              </a:p>
            </p:txBody>
          </p:sp>
          <p:sp>
            <p:nvSpPr>
              <p:cNvPr id="57463"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tr-TR"/>
              </a:p>
            </p:txBody>
          </p:sp>
          <p:sp>
            <p:nvSpPr>
              <p:cNvPr id="57464"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tr-TR"/>
              </a:p>
            </p:txBody>
          </p:sp>
          <p:sp>
            <p:nvSpPr>
              <p:cNvPr id="57465"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tr-TR"/>
              </a:p>
            </p:txBody>
          </p:sp>
          <p:sp>
            <p:nvSpPr>
              <p:cNvPr id="57466"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tr-TR"/>
              </a:p>
            </p:txBody>
          </p:sp>
          <p:sp>
            <p:nvSpPr>
              <p:cNvPr id="57467"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tr-TR"/>
              </a:p>
            </p:txBody>
          </p:sp>
          <p:sp>
            <p:nvSpPr>
              <p:cNvPr id="57468"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tr-TR"/>
              </a:p>
            </p:txBody>
          </p:sp>
          <p:sp>
            <p:nvSpPr>
              <p:cNvPr id="57469"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tr-TR"/>
              </a:p>
            </p:txBody>
          </p:sp>
          <p:sp>
            <p:nvSpPr>
              <p:cNvPr id="57470"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tr-TR"/>
              </a:p>
            </p:txBody>
          </p:sp>
          <p:sp>
            <p:nvSpPr>
              <p:cNvPr id="57471"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tr-TR"/>
              </a:p>
            </p:txBody>
          </p:sp>
          <p:sp>
            <p:nvSpPr>
              <p:cNvPr id="57472"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tr-TR"/>
              </a:p>
            </p:txBody>
          </p:sp>
          <p:sp>
            <p:nvSpPr>
              <p:cNvPr id="57473"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tr-TR"/>
              </a:p>
            </p:txBody>
          </p:sp>
          <p:sp>
            <p:nvSpPr>
              <p:cNvPr id="57474"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tr-TR"/>
              </a:p>
            </p:txBody>
          </p:sp>
          <p:sp>
            <p:nvSpPr>
              <p:cNvPr id="57475"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tr-TR"/>
              </a:p>
            </p:txBody>
          </p:sp>
          <p:sp>
            <p:nvSpPr>
              <p:cNvPr id="57476"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tr-TR"/>
              </a:p>
            </p:txBody>
          </p:sp>
          <p:sp>
            <p:nvSpPr>
              <p:cNvPr id="57477"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tr-TR"/>
              </a:p>
            </p:txBody>
          </p:sp>
          <p:sp>
            <p:nvSpPr>
              <p:cNvPr id="57478"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tr-TR"/>
              </a:p>
            </p:txBody>
          </p:sp>
          <p:sp>
            <p:nvSpPr>
              <p:cNvPr id="57479"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tr-TR"/>
              </a:p>
            </p:txBody>
          </p:sp>
          <p:sp>
            <p:nvSpPr>
              <p:cNvPr id="57480"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tr-TR"/>
              </a:p>
            </p:txBody>
          </p:sp>
          <p:sp>
            <p:nvSpPr>
              <p:cNvPr id="57481"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tr-TR"/>
              </a:p>
            </p:txBody>
          </p:sp>
          <p:sp>
            <p:nvSpPr>
              <p:cNvPr id="57482"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tr-TR"/>
              </a:p>
            </p:txBody>
          </p:sp>
          <p:sp>
            <p:nvSpPr>
              <p:cNvPr id="57483"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tr-TR"/>
              </a:p>
            </p:txBody>
          </p:sp>
          <p:sp>
            <p:nvSpPr>
              <p:cNvPr id="57484"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tr-TR"/>
              </a:p>
            </p:txBody>
          </p:sp>
          <p:sp>
            <p:nvSpPr>
              <p:cNvPr id="57485"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tr-TR"/>
              </a:p>
            </p:txBody>
          </p:sp>
          <p:sp>
            <p:nvSpPr>
              <p:cNvPr id="57486"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tr-TR"/>
              </a:p>
            </p:txBody>
          </p:sp>
          <p:sp>
            <p:nvSpPr>
              <p:cNvPr id="57487"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tr-TR"/>
              </a:p>
            </p:txBody>
          </p:sp>
          <p:sp>
            <p:nvSpPr>
              <p:cNvPr id="57488"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tr-TR"/>
              </a:p>
            </p:txBody>
          </p:sp>
          <p:sp>
            <p:nvSpPr>
              <p:cNvPr id="57489"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tr-TR"/>
              </a:p>
            </p:txBody>
          </p:sp>
          <p:sp>
            <p:nvSpPr>
              <p:cNvPr id="57490"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tr-TR"/>
              </a:p>
            </p:txBody>
          </p:sp>
          <p:sp>
            <p:nvSpPr>
              <p:cNvPr id="57491"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tr-TR"/>
              </a:p>
            </p:txBody>
          </p:sp>
          <p:sp>
            <p:nvSpPr>
              <p:cNvPr id="57492"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tr-TR"/>
              </a:p>
            </p:txBody>
          </p:sp>
          <p:sp>
            <p:nvSpPr>
              <p:cNvPr id="57493"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tr-TR"/>
              </a:p>
            </p:txBody>
          </p:sp>
          <p:sp>
            <p:nvSpPr>
              <p:cNvPr id="57494"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tr-TR"/>
              </a:p>
            </p:txBody>
          </p:sp>
          <p:sp>
            <p:nvSpPr>
              <p:cNvPr id="57495"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tr-TR"/>
              </a:p>
            </p:txBody>
          </p:sp>
          <p:sp>
            <p:nvSpPr>
              <p:cNvPr id="57496"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tr-TR"/>
              </a:p>
            </p:txBody>
          </p:sp>
        </p:grpSp>
      </p:grpSp>
      <p:sp>
        <p:nvSpPr>
          <p:cNvPr id="57497"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57498"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lvl1pPr>
          </a:lstStyle>
          <a:p>
            <a:endParaRPr lang="tr-TR"/>
          </a:p>
        </p:txBody>
      </p:sp>
      <p:sp>
        <p:nvSpPr>
          <p:cNvPr id="57499"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tr-TR"/>
          </a:p>
        </p:txBody>
      </p:sp>
      <p:sp>
        <p:nvSpPr>
          <p:cNvPr id="57500"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6FAB1B8C-9B3C-44E7-A81B-4EDA9539FFDB}" type="slidenum">
              <a:rPr lang="tr-TR"/>
              <a:pPr/>
              <a:t>‹#›</a:t>
            </a:fld>
            <a:endParaRPr lang="tr-TR"/>
          </a:p>
        </p:txBody>
      </p:sp>
      <p:sp>
        <p:nvSpPr>
          <p:cNvPr id="57501"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Tree>
  </p:cSld>
  <p:clrMap bg1="dk2" tx1="lt1" bg2="dk1" tx2="lt2" accent1="accent1" accent2="accent2" accent3="accent3" accent4="accent4" accent5="accent5" accent6="accent6" hlink="hlink" folHlink="folHlink"/>
  <p:sldLayoutIdLst>
    <p:sldLayoutId id="2147483687"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730" name="Group 2"/>
          <p:cNvGrpSpPr>
            <a:grpSpLocks/>
          </p:cNvGrpSpPr>
          <p:nvPr/>
        </p:nvGrpSpPr>
        <p:grpSpPr bwMode="auto">
          <a:xfrm>
            <a:off x="0" y="3902075"/>
            <a:ext cx="3400425" cy="2949575"/>
            <a:chOff x="0" y="2458"/>
            <a:chExt cx="2142" cy="1858"/>
          </a:xfrm>
        </p:grpSpPr>
        <p:sp>
          <p:nvSpPr>
            <p:cNvPr id="73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tr-TR"/>
            </a:p>
          </p:txBody>
        </p:sp>
        <p:sp>
          <p:nvSpPr>
            <p:cNvPr id="73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tr-TR"/>
            </a:p>
          </p:txBody>
        </p:sp>
        <p:sp>
          <p:nvSpPr>
            <p:cNvPr id="73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tr-TR"/>
            </a:p>
          </p:txBody>
        </p:sp>
        <p:sp>
          <p:nvSpPr>
            <p:cNvPr id="73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tr-TR"/>
            </a:p>
          </p:txBody>
        </p:sp>
        <p:sp>
          <p:nvSpPr>
            <p:cNvPr id="73735"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tr-TR"/>
            </a:p>
          </p:txBody>
        </p:sp>
        <p:sp>
          <p:nvSpPr>
            <p:cNvPr id="73736"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tr-TR"/>
            </a:p>
          </p:txBody>
        </p:sp>
        <p:sp>
          <p:nvSpPr>
            <p:cNvPr id="73737"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tr-TR"/>
            </a:p>
          </p:txBody>
        </p:sp>
      </p:grpSp>
      <p:sp>
        <p:nvSpPr>
          <p:cNvPr id="73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tr-TR" smtClean="0"/>
              <a:t>Asıl başlık stili için tıklatın</a:t>
            </a:r>
          </a:p>
        </p:txBody>
      </p:sp>
      <p:sp>
        <p:nvSpPr>
          <p:cNvPr id="73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73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effectLst>
                  <a:outerShdw blurRad="38100" dist="38100" dir="2700000" algn="tl">
                    <a:srgbClr val="010199"/>
                  </a:outerShdw>
                </a:effectLst>
              </a:defRPr>
            </a:lvl1pPr>
          </a:lstStyle>
          <a:p>
            <a:endParaRPr lang="tr-TR"/>
          </a:p>
        </p:txBody>
      </p:sp>
      <p:sp>
        <p:nvSpPr>
          <p:cNvPr id="73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defRPr>
            </a:lvl1pPr>
          </a:lstStyle>
          <a:p>
            <a:endParaRPr lang="tr-TR"/>
          </a:p>
        </p:txBody>
      </p:sp>
      <p:sp>
        <p:nvSpPr>
          <p:cNvPr id="73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defRPr>
            </a:lvl1pPr>
          </a:lstStyle>
          <a:p>
            <a:fld id="{535C6F7C-10AB-427A-B32E-4109D086158E}" type="slidenum">
              <a:rPr lang="tr-TR"/>
              <a:pPr/>
              <a:t>‹#›</a:t>
            </a:fld>
            <a:endParaRPr lang="tr-TR"/>
          </a:p>
        </p:txBody>
      </p:sp>
    </p:spTree>
  </p:cSld>
  <p:clrMap bg1="dk2" tx1="lt1" bg2="dk1" tx2="lt2" accent1="accent1" accent2="accent2" accent3="accent3" accent4="accent4" accent5="accent5" accent6="accent6" hlink="hlink" folHlink="folHlink"/>
  <p:sldLayoutIdLst>
    <p:sldLayoutId id="2147483699"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ransition/>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81922" name="Group 2"/>
          <p:cNvGrpSpPr>
            <a:grpSpLocks/>
          </p:cNvGrpSpPr>
          <p:nvPr/>
        </p:nvGrpSpPr>
        <p:grpSpPr bwMode="auto">
          <a:xfrm>
            <a:off x="0" y="0"/>
            <a:ext cx="9140825" cy="6851650"/>
            <a:chOff x="0" y="0"/>
            <a:chExt cx="5758" cy="4316"/>
          </a:xfrm>
        </p:grpSpPr>
        <p:sp>
          <p:nvSpPr>
            <p:cNvPr id="81923"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81924"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81925"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81926"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endParaRPr lang="tr-TR"/>
            </a:p>
          </p:txBody>
        </p:sp>
        <p:sp>
          <p:nvSpPr>
            <p:cNvPr id="81927"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81928"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81929"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81930"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81931"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81932"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p>
              <a:endParaRPr lang="tr-TR"/>
            </a:p>
          </p:txBody>
        </p:sp>
        <p:sp>
          <p:nvSpPr>
            <p:cNvPr id="81933"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endParaRPr lang="tr-TR"/>
            </a:p>
          </p:txBody>
        </p:sp>
        <p:sp>
          <p:nvSpPr>
            <p:cNvPr id="81934"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endParaRPr lang="tr-TR"/>
            </a:p>
          </p:txBody>
        </p:sp>
        <p:grpSp>
          <p:nvGrpSpPr>
            <p:cNvPr id="81935" name="Group 15"/>
            <p:cNvGrpSpPr>
              <a:grpSpLocks/>
            </p:cNvGrpSpPr>
            <p:nvPr/>
          </p:nvGrpSpPr>
          <p:grpSpPr bwMode="auto">
            <a:xfrm>
              <a:off x="192" y="2284"/>
              <a:ext cx="1254" cy="923"/>
              <a:chOff x="192" y="2284"/>
              <a:chExt cx="1254" cy="923"/>
            </a:xfrm>
          </p:grpSpPr>
          <p:sp>
            <p:nvSpPr>
              <p:cNvPr id="81936"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p>
                <a:endParaRPr lang="tr-TR"/>
              </a:p>
            </p:txBody>
          </p:sp>
          <p:sp>
            <p:nvSpPr>
              <p:cNvPr id="81937"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81938"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p>
                <a:endParaRPr lang="tr-TR"/>
              </a:p>
            </p:txBody>
          </p:sp>
          <p:sp>
            <p:nvSpPr>
              <p:cNvPr id="81939"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81940"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81941"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81942"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81943"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81944"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81945"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81946"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81947"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81948"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81949"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81950"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81951"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81952"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81953"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81954"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81955"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81956"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endParaRPr lang="tr-TR"/>
              </a:p>
            </p:txBody>
          </p:sp>
          <p:sp>
            <p:nvSpPr>
              <p:cNvPr id="81957"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endParaRPr lang="tr-TR"/>
              </a:p>
            </p:txBody>
          </p:sp>
          <p:sp>
            <p:nvSpPr>
              <p:cNvPr id="81958"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endParaRPr lang="tr-TR"/>
              </a:p>
            </p:txBody>
          </p:sp>
          <p:sp>
            <p:nvSpPr>
              <p:cNvPr id="81959"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endParaRPr lang="tr-TR"/>
              </a:p>
            </p:txBody>
          </p:sp>
          <p:sp>
            <p:nvSpPr>
              <p:cNvPr id="81960"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endParaRPr lang="tr-TR"/>
              </a:p>
            </p:txBody>
          </p:sp>
        </p:grpSp>
      </p:grpSp>
      <p:sp>
        <p:nvSpPr>
          <p:cNvPr id="81961" name="Rectangle 41"/>
          <p:cNvSpPr>
            <a:spLocks noGrp="1" noChangeArrowheads="1"/>
          </p:cNvSpPr>
          <p:nvPr>
            <p:ph type="title"/>
          </p:nvPr>
        </p:nvSpPr>
        <p:spPr bwMode="auto">
          <a:xfrm>
            <a:off x="457200" y="158750"/>
            <a:ext cx="8229600" cy="1258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tr-TR" smtClean="0"/>
              <a:t>Asıl başlık stili için tıklatın</a:t>
            </a:r>
          </a:p>
        </p:txBody>
      </p:sp>
      <p:sp>
        <p:nvSpPr>
          <p:cNvPr id="81962" name="Rectangle 4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81963" name="Rectangle 43"/>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effectLst>
                  <a:outerShdw blurRad="38100" dist="38100" dir="2700000" algn="tl">
                    <a:srgbClr val="000000"/>
                  </a:outerShdw>
                </a:effectLst>
                <a:latin typeface="+mn-lt"/>
              </a:defRPr>
            </a:lvl1pPr>
          </a:lstStyle>
          <a:p>
            <a:endParaRPr lang="tr-TR"/>
          </a:p>
        </p:txBody>
      </p:sp>
      <p:sp>
        <p:nvSpPr>
          <p:cNvPr id="81964" name="Rectangle 4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endParaRPr lang="tr-TR"/>
          </a:p>
        </p:txBody>
      </p:sp>
      <p:sp>
        <p:nvSpPr>
          <p:cNvPr id="81965" name="Rectangle 45"/>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fld id="{E05AAC98-111E-4268-B76E-5CD771BAACA1}" type="slidenum">
              <a:rPr lang="tr-TR"/>
              <a:pPr/>
              <a:t>‹#›</a:t>
            </a:fld>
            <a:endParaRPr lang="tr-TR"/>
          </a:p>
        </p:txBody>
      </p:sp>
    </p:spTree>
  </p:cSld>
  <p:clrMap bg1="dk2" tx1="lt1" bg2="dk1" tx2="lt2" accent1="accent1" accent2="accent2" accent3="accent3" accent4="accent4" accent5="accent5" accent6="accent6" hlink="hlink" folHlink="folHlink"/>
  <p:sldLayoutIdLst>
    <p:sldLayoutId id="2147483701"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ransition/>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63529"/>
                <a:invGamma/>
              </a:schemeClr>
            </a:gs>
          </a:gsLst>
          <a:lin ang="5400000" scaled="1"/>
        </a:gradFill>
        <a:effectLst/>
      </p:bgPr>
    </p:bg>
    <p:spTree>
      <p:nvGrpSpPr>
        <p:cNvPr id="1" name=""/>
        <p:cNvGrpSpPr/>
        <p:nvPr/>
      </p:nvGrpSpPr>
      <p:grpSpPr>
        <a:xfrm>
          <a:off x="0" y="0"/>
          <a:ext cx="0" cy="0"/>
          <a:chOff x="0" y="0"/>
          <a:chExt cx="0" cy="0"/>
        </a:xfrm>
      </p:grpSpPr>
      <p:grpSp>
        <p:nvGrpSpPr>
          <p:cNvPr id="86018" name="Group 2"/>
          <p:cNvGrpSpPr>
            <a:grpSpLocks/>
          </p:cNvGrpSpPr>
          <p:nvPr/>
        </p:nvGrpSpPr>
        <p:grpSpPr bwMode="auto">
          <a:xfrm>
            <a:off x="4716463" y="5345113"/>
            <a:ext cx="4427537" cy="1512887"/>
            <a:chOff x="2971" y="3367"/>
            <a:chExt cx="2789" cy="953"/>
          </a:xfrm>
        </p:grpSpPr>
        <p:sp>
          <p:nvSpPr>
            <p:cNvPr id="86019" name="Freeform 3"/>
            <p:cNvSpPr>
              <a:spLocks/>
            </p:cNvSpPr>
            <p:nvPr/>
          </p:nvSpPr>
          <p:spPr bwMode="ltGray">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endParaRPr lang="tr-TR"/>
            </a:p>
          </p:txBody>
        </p:sp>
        <p:sp>
          <p:nvSpPr>
            <p:cNvPr id="86020"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tr-TR"/>
            </a:p>
          </p:txBody>
        </p:sp>
        <p:sp>
          <p:nvSpPr>
            <p:cNvPr id="86021"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tr-TR"/>
            </a:p>
          </p:txBody>
        </p:sp>
        <p:sp>
          <p:nvSpPr>
            <p:cNvPr id="86022"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tr-TR"/>
            </a:p>
          </p:txBody>
        </p:sp>
        <p:sp>
          <p:nvSpPr>
            <p:cNvPr id="86023"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tr-TR"/>
            </a:p>
          </p:txBody>
        </p:sp>
        <p:sp>
          <p:nvSpPr>
            <p:cNvPr id="86024"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tr-TR"/>
            </a:p>
          </p:txBody>
        </p:sp>
        <p:sp>
          <p:nvSpPr>
            <p:cNvPr id="86025"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tr-TR"/>
            </a:p>
          </p:txBody>
        </p:sp>
        <p:sp>
          <p:nvSpPr>
            <p:cNvPr id="86026"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tr-TR"/>
            </a:p>
          </p:txBody>
        </p:sp>
        <p:sp>
          <p:nvSpPr>
            <p:cNvPr id="86027"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tr-TR"/>
            </a:p>
          </p:txBody>
        </p:sp>
        <p:sp>
          <p:nvSpPr>
            <p:cNvPr id="86028"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tr-TR"/>
            </a:p>
          </p:txBody>
        </p:sp>
        <p:sp>
          <p:nvSpPr>
            <p:cNvPr id="86029"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tr-TR"/>
            </a:p>
          </p:txBody>
        </p:sp>
        <p:sp>
          <p:nvSpPr>
            <p:cNvPr id="86030"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tr-TR"/>
            </a:p>
          </p:txBody>
        </p:sp>
        <p:sp>
          <p:nvSpPr>
            <p:cNvPr id="86031"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tr-TR"/>
            </a:p>
          </p:txBody>
        </p:sp>
        <p:sp>
          <p:nvSpPr>
            <p:cNvPr id="86032"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tr-TR"/>
            </a:p>
          </p:txBody>
        </p:sp>
        <p:sp>
          <p:nvSpPr>
            <p:cNvPr id="86033"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tr-TR"/>
            </a:p>
          </p:txBody>
        </p:sp>
      </p:grpSp>
      <p:sp>
        <p:nvSpPr>
          <p:cNvPr id="86034" name="Rectangle 18"/>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tr-TR" smtClean="0"/>
              <a:t>Asıl başlık stili için tıklatın</a:t>
            </a:r>
          </a:p>
        </p:txBody>
      </p:sp>
      <p:sp>
        <p:nvSpPr>
          <p:cNvPr id="86035" name="Rectangle 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effectLst>
                  <a:outerShdw blurRad="38100" dist="38100" dir="2700000" algn="tl">
                    <a:srgbClr val="000000"/>
                  </a:outerShdw>
                </a:effectLst>
                <a:latin typeface="+mn-lt"/>
              </a:defRPr>
            </a:lvl1pPr>
          </a:lstStyle>
          <a:p>
            <a:endParaRPr lang="tr-TR"/>
          </a:p>
        </p:txBody>
      </p:sp>
      <p:sp>
        <p:nvSpPr>
          <p:cNvPr id="86036"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endParaRPr lang="tr-TR"/>
          </a:p>
        </p:txBody>
      </p:sp>
      <p:sp>
        <p:nvSpPr>
          <p:cNvPr id="86037" name="Rectangle 21"/>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fld id="{8D955CB2-6D77-46D5-8A24-EE4AFC327050}" type="slidenum">
              <a:rPr lang="tr-TR"/>
              <a:pPr/>
              <a:t>‹#›</a:t>
            </a:fld>
            <a:endParaRPr lang="tr-TR"/>
          </a:p>
        </p:txBody>
      </p:sp>
      <p:sp>
        <p:nvSpPr>
          <p:cNvPr id="86038"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Tree>
  </p:cSld>
  <p:clrMap bg1="dk2" tx1="lt1" bg2="dk1" tx2="lt2" accent1="accent1" accent2="accent2" accent3="accent3" accent4="accent4" accent5="accent5" accent6="accent6" hlink="hlink" folHlink="folHlink"/>
  <p:sldLayoutIdLst>
    <p:sldLayoutId id="2147483703"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ransition/>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9318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931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effectLst>
                  <a:outerShdw blurRad="38100" dist="38100" dir="2700000" algn="tl">
                    <a:srgbClr val="000000"/>
                  </a:outerShdw>
                </a:effectLst>
              </a:defRPr>
            </a:lvl1pPr>
          </a:lstStyle>
          <a:p>
            <a:endParaRPr lang="tr-TR"/>
          </a:p>
        </p:txBody>
      </p:sp>
      <p:sp>
        <p:nvSpPr>
          <p:cNvPr id="931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endParaRPr lang="tr-TR"/>
          </a:p>
        </p:txBody>
      </p:sp>
      <p:sp>
        <p:nvSpPr>
          <p:cNvPr id="931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9E3B31AF-480B-4B22-9D51-8E9D90253F81}" type="slidenum">
              <a:rPr lang="tr-TR"/>
              <a:pPr/>
              <a:t>‹#›</a:t>
            </a:fld>
            <a:endParaRPr lang="tr-TR"/>
          </a:p>
        </p:txBody>
      </p:sp>
    </p:spTree>
  </p:cSld>
  <p:clrMap bg1="dk2" tx1="lt1" bg2="dk1" tx2="lt2" accent1="accent1" accent2="accent2" accent3="accent3" accent4="accent4" accent5="accent5" accent6="accent6" hlink="hlink" folHlink="folHlink"/>
  <p:sldLayoutIdLst>
    <p:sldLayoutId id="2147483707"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ransition/>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97282" name="Group 2"/>
          <p:cNvGrpSpPr>
            <a:grpSpLocks/>
          </p:cNvGrpSpPr>
          <p:nvPr/>
        </p:nvGrpSpPr>
        <p:grpSpPr bwMode="auto">
          <a:xfrm>
            <a:off x="0" y="0"/>
            <a:ext cx="9144000" cy="6934200"/>
            <a:chOff x="0" y="0"/>
            <a:chExt cx="5760" cy="4368"/>
          </a:xfrm>
        </p:grpSpPr>
        <p:sp>
          <p:nvSpPr>
            <p:cNvPr id="97283"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tr-TR"/>
            </a:p>
          </p:txBody>
        </p:sp>
        <p:sp>
          <p:nvSpPr>
            <p:cNvPr id="97284"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tr-TR"/>
            </a:p>
          </p:txBody>
        </p:sp>
        <p:sp>
          <p:nvSpPr>
            <p:cNvPr id="97285"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tr-TR"/>
            </a:p>
          </p:txBody>
        </p:sp>
        <p:sp>
          <p:nvSpPr>
            <p:cNvPr id="97286"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tr-TR"/>
            </a:p>
          </p:txBody>
        </p:sp>
        <p:sp>
          <p:nvSpPr>
            <p:cNvPr id="97287"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tr-TR"/>
            </a:p>
          </p:txBody>
        </p:sp>
        <p:sp>
          <p:nvSpPr>
            <p:cNvPr id="97288"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tr-TR"/>
            </a:p>
          </p:txBody>
        </p:sp>
        <p:sp>
          <p:nvSpPr>
            <p:cNvPr id="97289"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tr-TR"/>
            </a:p>
          </p:txBody>
        </p:sp>
        <p:sp>
          <p:nvSpPr>
            <p:cNvPr id="97290"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tr-TR"/>
            </a:p>
          </p:txBody>
        </p:sp>
        <p:sp>
          <p:nvSpPr>
            <p:cNvPr id="97291"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tr-TR"/>
            </a:p>
          </p:txBody>
        </p:sp>
        <p:sp>
          <p:nvSpPr>
            <p:cNvPr id="97292"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tr-TR"/>
            </a:p>
          </p:txBody>
        </p:sp>
        <p:sp>
          <p:nvSpPr>
            <p:cNvPr id="97293"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tr-TR"/>
            </a:p>
          </p:txBody>
        </p:sp>
        <p:sp>
          <p:nvSpPr>
            <p:cNvPr id="97294"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tr-TR"/>
            </a:p>
          </p:txBody>
        </p:sp>
        <p:sp>
          <p:nvSpPr>
            <p:cNvPr id="97295"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tr-TR"/>
            </a:p>
          </p:txBody>
        </p:sp>
        <p:sp>
          <p:nvSpPr>
            <p:cNvPr id="97296"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tr-TR"/>
            </a:p>
          </p:txBody>
        </p:sp>
        <p:sp>
          <p:nvSpPr>
            <p:cNvPr id="97297"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tr-TR"/>
            </a:p>
          </p:txBody>
        </p:sp>
        <p:sp>
          <p:nvSpPr>
            <p:cNvPr id="97298"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tr-TR"/>
            </a:p>
          </p:txBody>
        </p:sp>
        <p:sp>
          <p:nvSpPr>
            <p:cNvPr id="97299"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tr-TR"/>
            </a:p>
          </p:txBody>
        </p:sp>
        <p:sp>
          <p:nvSpPr>
            <p:cNvPr id="97300"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tr-TR"/>
            </a:p>
          </p:txBody>
        </p:sp>
      </p:grpSp>
      <p:sp>
        <p:nvSpPr>
          <p:cNvPr id="97301"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97302"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97303"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outerShdw blurRad="38100" dist="38100" dir="2700000" algn="tl">
                    <a:srgbClr val="000000"/>
                  </a:outerShdw>
                </a:effectLst>
                <a:latin typeface="+mn-lt"/>
              </a:defRPr>
            </a:lvl1pPr>
          </a:lstStyle>
          <a:p>
            <a:endParaRPr lang="tr-TR"/>
          </a:p>
        </p:txBody>
      </p:sp>
      <p:sp>
        <p:nvSpPr>
          <p:cNvPr id="97304"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latin typeface="+mn-lt"/>
              </a:defRPr>
            </a:lvl1pPr>
          </a:lstStyle>
          <a:p>
            <a:endParaRPr lang="tr-TR"/>
          </a:p>
        </p:txBody>
      </p:sp>
      <p:sp>
        <p:nvSpPr>
          <p:cNvPr id="97305"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latin typeface="+mn-lt"/>
              </a:defRPr>
            </a:lvl1pPr>
          </a:lstStyle>
          <a:p>
            <a:fld id="{836A9ED8-FF03-457A-A165-99D272D59923}" type="slidenum">
              <a:rPr lang="tr-TR"/>
              <a:pPr/>
              <a:t>‹#›</a:t>
            </a:fld>
            <a:endParaRPr lang="tr-TR"/>
          </a:p>
        </p:txBody>
      </p:sp>
    </p:spTree>
  </p:cSld>
  <p:clrMap bg1="dk2" tx1="lt1" bg2="dk1" tx2="lt2" accent1="accent1" accent2="accent2" accent3="accent3" accent4="accent4" accent5="accent5" accent6="accent6" hlink="hlink" folHlink="folHlink"/>
  <p:sldLayoutIdLst>
    <p:sldLayoutId id="2147483709"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ransition/>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62818" name="Group 2"/>
          <p:cNvGrpSpPr>
            <a:grpSpLocks/>
          </p:cNvGrpSpPr>
          <p:nvPr/>
        </p:nvGrpSpPr>
        <p:grpSpPr bwMode="auto">
          <a:xfrm>
            <a:off x="319088" y="1828800"/>
            <a:ext cx="8824912" cy="5029200"/>
            <a:chOff x="201" y="1152"/>
            <a:chExt cx="5559" cy="3168"/>
          </a:xfrm>
        </p:grpSpPr>
        <p:sp>
          <p:nvSpPr>
            <p:cNvPr id="162819"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tr-TR"/>
            </a:p>
          </p:txBody>
        </p:sp>
        <p:sp>
          <p:nvSpPr>
            <p:cNvPr id="162820"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endParaRPr lang="tr-TR"/>
            </a:p>
          </p:txBody>
        </p:sp>
        <p:sp>
          <p:nvSpPr>
            <p:cNvPr id="162821"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endParaRPr lang="tr-TR"/>
            </a:p>
          </p:txBody>
        </p:sp>
        <p:sp>
          <p:nvSpPr>
            <p:cNvPr id="162822"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tr-TR"/>
            </a:p>
          </p:txBody>
        </p:sp>
        <p:sp>
          <p:nvSpPr>
            <p:cNvPr id="162823"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tr-TR"/>
            </a:p>
          </p:txBody>
        </p:sp>
        <p:sp>
          <p:nvSpPr>
            <p:cNvPr id="162824"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tr-TR"/>
            </a:p>
          </p:txBody>
        </p:sp>
        <p:sp>
          <p:nvSpPr>
            <p:cNvPr id="162825"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tr-TR"/>
            </a:p>
          </p:txBody>
        </p:sp>
        <p:sp>
          <p:nvSpPr>
            <p:cNvPr id="162826"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endParaRPr lang="tr-TR"/>
            </a:p>
          </p:txBody>
        </p:sp>
      </p:grpSp>
      <p:sp>
        <p:nvSpPr>
          <p:cNvPr id="162827"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outerShdw blurRad="38100" dist="38100" dir="2700000" algn="tl">
                    <a:srgbClr val="000000"/>
                  </a:outerShdw>
                </a:effectLst>
              </a:defRPr>
            </a:lvl1pPr>
          </a:lstStyle>
          <a:p>
            <a:endParaRPr lang="tr-TR"/>
          </a:p>
        </p:txBody>
      </p:sp>
      <p:sp>
        <p:nvSpPr>
          <p:cNvPr id="162828"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tr-TR"/>
          </a:p>
        </p:txBody>
      </p:sp>
      <p:sp>
        <p:nvSpPr>
          <p:cNvPr id="162829"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B4B815CE-D26C-4D0F-9D32-174173A2CA65}" type="slidenum">
              <a:rPr lang="tr-TR"/>
              <a:pPr/>
              <a:t>‹#›</a:t>
            </a:fld>
            <a:endParaRPr lang="tr-TR"/>
          </a:p>
        </p:txBody>
      </p:sp>
      <p:sp>
        <p:nvSpPr>
          <p:cNvPr id="162830"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62831"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Tree>
  </p:cSld>
  <p:clrMap bg1="dk2" tx1="lt1" bg2="dk1" tx2="lt2" accent1="accent1" accent2="accent2" accent3="accent3" accent4="accent4" accent5="accent5" accent6="accent6" hlink="hlink" folHlink="folHlink"/>
  <p:sldLayoutIdLst>
    <p:sldLayoutId id="2147483717"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ransition/>
  <p:timing>
    <p:tnLst>
      <p:par>
        <p:cTn id="1" dur="indefinite" restart="never" nodeType="tmRoot"/>
      </p:par>
    </p:tnLst>
  </p:timing>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101.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3.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4.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1.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45.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javascript:HRefClickHandler(0,'151','31','2','');" TargetMode="External"/><Relationship Id="rId1" Type="http://schemas.openxmlformats.org/officeDocument/2006/relationships/slideLayout" Target="../slideLayouts/slideLayout57.xml"/><Relationship Id="rId4" Type="http://schemas.openxmlformats.org/officeDocument/2006/relationships/image" Target="http://cache.gettyimages.com/xt/200227583-003.jpg?v=1&amp;g=FPG&amp;s=1"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javascript:HRefClickHandler(0,'50','50','2','');" TargetMode="External"/><Relationship Id="rId1" Type="http://schemas.openxmlformats.org/officeDocument/2006/relationships/slideLayout" Target="../slideLayouts/slideLayout35.xml"/><Relationship Id="rId4" Type="http://schemas.openxmlformats.org/officeDocument/2006/relationships/image" Target="http://cache.gettyimages.com/xt/10179381.jpg?v=1&amp;g=TIB&amp;s=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7" name="Rectangle 7"/>
          <p:cNvSpPr>
            <a:spLocks noGrp="1" noChangeArrowheads="1"/>
          </p:cNvSpPr>
          <p:nvPr>
            <p:ph type="subTitle" idx="1"/>
          </p:nvPr>
        </p:nvSpPr>
        <p:spPr/>
        <p:txBody>
          <a:bodyPr/>
          <a:lstStyle/>
          <a:p>
            <a:endParaRPr lang="tr-TR"/>
          </a:p>
        </p:txBody>
      </p:sp>
      <p:pic>
        <p:nvPicPr>
          <p:cNvPr id="40964" name="Picture 4" descr="karanlikdus_r_20070809092702_bagimlilik"/>
          <p:cNvPicPr>
            <a:picLocks noChangeAspect="1" noChangeArrowheads="1"/>
          </p:cNvPicPr>
          <p:nvPr/>
        </p:nvPicPr>
        <p:blipFill>
          <a:blip r:embed="rId2"/>
          <a:srcRect/>
          <a:stretch>
            <a:fillRect/>
          </a:stretch>
        </p:blipFill>
        <p:spPr bwMode="auto">
          <a:xfrm>
            <a:off x="0" y="1196975"/>
            <a:ext cx="9144000" cy="5661025"/>
          </a:xfrm>
          <a:prstGeom prst="rect">
            <a:avLst/>
          </a:prstGeom>
          <a:noFill/>
        </p:spPr>
      </p:pic>
      <p:sp>
        <p:nvSpPr>
          <p:cNvPr id="40968" name="WordArt 8"/>
          <p:cNvSpPr>
            <a:spLocks noChangeArrowheads="1" noChangeShapeType="1" noTextEdit="1"/>
          </p:cNvSpPr>
          <p:nvPr/>
        </p:nvSpPr>
        <p:spPr bwMode="auto">
          <a:xfrm>
            <a:off x="250825" y="0"/>
            <a:ext cx="8642350" cy="1125538"/>
          </a:xfrm>
          <a:prstGeom prst="rect">
            <a:avLst/>
          </a:prstGeom>
        </p:spPr>
        <p:txBody>
          <a:bodyPr wrap="none" fromWordArt="1">
            <a:prstTxWarp prst="textPlain">
              <a:avLst>
                <a:gd name="adj" fmla="val 50000"/>
              </a:avLst>
            </a:prstTxWarp>
          </a:bodyPr>
          <a:lstStyle/>
          <a:p>
            <a:r>
              <a:rPr lang="tr-TR" sz="3600" b="1" i="1" kern="10" spc="720">
                <a:ln w="9525">
                  <a:noFill/>
                  <a:round/>
                  <a:headEnd/>
                  <a:tailEnd/>
                </a:ln>
                <a:solidFill>
                  <a:srgbClr val="FF3300"/>
                </a:solidFill>
                <a:effectLst>
                  <a:outerShdw dist="45791" dir="3378596" algn="ctr" rotWithShape="0">
                    <a:srgbClr val="4D4D4D">
                      <a:alpha val="80000"/>
                    </a:srgbClr>
                  </a:outerShdw>
                </a:effectLst>
                <a:latin typeface="Comic Sans MS"/>
              </a:rPr>
              <a:t>"TEKNOLOJİK BAĞIMLILIK"</a:t>
            </a:r>
          </a:p>
        </p:txBody>
      </p:sp>
      <p:sp>
        <p:nvSpPr>
          <p:cNvPr id="7" name="6 Metin kutusu"/>
          <p:cNvSpPr txBox="1"/>
          <p:nvPr/>
        </p:nvSpPr>
        <p:spPr>
          <a:xfrm>
            <a:off x="0" y="2786058"/>
            <a:ext cx="3357586" cy="707886"/>
          </a:xfrm>
          <a:prstGeom prst="rect">
            <a:avLst/>
          </a:prstGeom>
          <a:noFill/>
        </p:spPr>
        <p:txBody>
          <a:bodyPr wrap="square" rtlCol="0">
            <a:spAutoFit/>
          </a:bodyPr>
          <a:lstStyle/>
          <a:p>
            <a:r>
              <a:rPr lang="tr-TR" sz="2000" b="1" dirty="0" smtClean="0">
                <a:latin typeface="Comic Sans MS" pitchFamily="66" charset="0"/>
              </a:rPr>
              <a:t>Serkan OKAN</a:t>
            </a:r>
          </a:p>
          <a:p>
            <a:r>
              <a:rPr lang="tr-TR" sz="2000" b="1" dirty="0" smtClean="0">
                <a:latin typeface="Comic Sans MS" pitchFamily="66" charset="0"/>
              </a:rPr>
              <a:t>Rehberlik Servisi</a:t>
            </a:r>
            <a:endParaRPr lang="tr-TR" sz="2000" b="1" dirty="0">
              <a:latin typeface="Comic Sans MS" pitchFamily="66"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468313" y="188913"/>
            <a:ext cx="8229600" cy="792162"/>
          </a:xfrm>
        </p:spPr>
        <p:txBody>
          <a:bodyPr/>
          <a:lstStyle/>
          <a:p>
            <a:r>
              <a:rPr lang="tr-TR" sz="5400" b="1">
                <a:solidFill>
                  <a:srgbClr val="59ECF3"/>
                </a:solidFill>
              </a:rPr>
              <a:t>Okul Dönemi</a:t>
            </a:r>
            <a:endParaRPr lang="tr-TR" sz="5400">
              <a:solidFill>
                <a:srgbClr val="59ECF3"/>
              </a:solidFill>
            </a:endParaRPr>
          </a:p>
        </p:txBody>
      </p:sp>
      <p:sp>
        <p:nvSpPr>
          <p:cNvPr id="174083" name="Rectangle 3"/>
          <p:cNvSpPr>
            <a:spLocks noGrp="1" noChangeArrowheads="1"/>
          </p:cNvSpPr>
          <p:nvPr>
            <p:ph type="body" idx="1"/>
          </p:nvPr>
        </p:nvSpPr>
        <p:spPr>
          <a:xfrm>
            <a:off x="0" y="981075"/>
            <a:ext cx="4643438" cy="5876925"/>
          </a:xfrm>
        </p:spPr>
        <p:txBody>
          <a:bodyPr/>
          <a:lstStyle/>
          <a:p>
            <a:pPr>
              <a:lnSpc>
                <a:spcPct val="90000"/>
              </a:lnSpc>
              <a:buFont typeface="Wingdings" pitchFamily="2" charset="2"/>
              <a:buBlip>
                <a:blip r:embed="rId2"/>
              </a:buBlip>
            </a:pPr>
            <a:r>
              <a:rPr lang="tr-TR" sz="2400" b="1">
                <a:solidFill>
                  <a:srgbClr val="0C0C12"/>
                </a:solidFill>
                <a:effectLst/>
              </a:rPr>
              <a:t>Dikkat</a:t>
            </a:r>
            <a:r>
              <a:rPr lang="tr-TR" sz="2400">
                <a:effectLst/>
              </a:rPr>
              <a:t> ve </a:t>
            </a:r>
            <a:r>
              <a:rPr lang="tr-TR" sz="2400" b="1">
                <a:solidFill>
                  <a:srgbClr val="0C0C12"/>
                </a:solidFill>
                <a:effectLst/>
              </a:rPr>
              <a:t>konsantrasyon</a:t>
            </a:r>
            <a:r>
              <a:rPr lang="tr-TR" sz="2400" b="1">
                <a:effectLst/>
              </a:rPr>
              <a:t> </a:t>
            </a:r>
            <a:r>
              <a:rPr lang="tr-TR" sz="2400">
                <a:effectLst/>
              </a:rPr>
              <a:t>sorunları </a:t>
            </a:r>
          </a:p>
          <a:p>
            <a:pPr>
              <a:lnSpc>
                <a:spcPct val="90000"/>
              </a:lnSpc>
              <a:buFont typeface="Wingdings" pitchFamily="2" charset="2"/>
              <a:buBlip>
                <a:blip r:embed="rId2"/>
              </a:buBlip>
            </a:pPr>
            <a:r>
              <a:rPr lang="tr-TR" sz="2400">
                <a:effectLst/>
              </a:rPr>
              <a:t>Okulda başarısız olması </a:t>
            </a:r>
          </a:p>
          <a:p>
            <a:pPr>
              <a:lnSpc>
                <a:spcPct val="90000"/>
              </a:lnSpc>
              <a:buFont typeface="Wingdings" pitchFamily="2" charset="2"/>
              <a:buBlip>
                <a:blip r:embed="rId2"/>
              </a:buBlip>
            </a:pPr>
            <a:r>
              <a:rPr lang="tr-TR" sz="2400">
                <a:effectLst/>
              </a:rPr>
              <a:t>Sınıf aktivitelerinde kurallara uymayan davranışlar sergilemesi </a:t>
            </a:r>
          </a:p>
          <a:p>
            <a:pPr>
              <a:lnSpc>
                <a:spcPct val="90000"/>
              </a:lnSpc>
              <a:buFont typeface="Wingdings" pitchFamily="2" charset="2"/>
              <a:buBlip>
                <a:blip r:embed="rId2"/>
              </a:buBlip>
            </a:pPr>
            <a:r>
              <a:rPr lang="tr-TR" sz="2400">
                <a:effectLst/>
              </a:rPr>
              <a:t>Diğer arkadaşlarıyla sık sık </a:t>
            </a:r>
            <a:r>
              <a:rPr lang="tr-TR" sz="2400" b="1">
                <a:effectLst/>
              </a:rPr>
              <a:t>kavga </a:t>
            </a:r>
            <a:r>
              <a:rPr lang="tr-TR" sz="2400">
                <a:effectLst/>
              </a:rPr>
              <a:t>etmesi </a:t>
            </a:r>
          </a:p>
          <a:p>
            <a:pPr>
              <a:lnSpc>
                <a:spcPct val="90000"/>
              </a:lnSpc>
              <a:buFont typeface="Wingdings" pitchFamily="2" charset="2"/>
              <a:buBlip>
                <a:blip r:embed="rId2"/>
              </a:buBlip>
            </a:pPr>
            <a:r>
              <a:rPr lang="tr-TR" sz="2400" b="1">
                <a:solidFill>
                  <a:srgbClr val="0C0C12"/>
                </a:solidFill>
                <a:effectLst/>
              </a:rPr>
              <a:t>E</a:t>
            </a:r>
            <a:r>
              <a:rPr lang="tr-TR" sz="2400" b="1">
                <a:solidFill>
                  <a:srgbClr val="0C0C12"/>
                </a:solidFill>
              </a:rPr>
              <a:t>leştiriye</a:t>
            </a:r>
            <a:r>
              <a:rPr lang="tr-TR" sz="2400">
                <a:effectLst/>
              </a:rPr>
              <a:t> ve </a:t>
            </a:r>
            <a:r>
              <a:rPr lang="tr-TR" sz="2400" b="1">
                <a:solidFill>
                  <a:srgbClr val="0C0C12"/>
                </a:solidFill>
              </a:rPr>
              <a:t>alaylara</a:t>
            </a:r>
            <a:r>
              <a:rPr lang="tr-TR" sz="2400">
                <a:solidFill>
                  <a:srgbClr val="0C0C12"/>
                </a:solidFill>
                <a:effectLst/>
              </a:rPr>
              <a:t> </a:t>
            </a:r>
            <a:r>
              <a:rPr lang="tr-TR" sz="2400">
                <a:effectLst/>
              </a:rPr>
              <a:t>son derece kapalı olması,bu tip durumlarla karşılaştığı zaman </a:t>
            </a:r>
            <a:r>
              <a:rPr lang="tr-TR" sz="2400" b="1">
                <a:solidFill>
                  <a:srgbClr val="0C0C12"/>
                </a:solidFill>
              </a:rPr>
              <a:t>öfke patlamaları</a:t>
            </a:r>
            <a:r>
              <a:rPr lang="tr-TR" sz="2400">
                <a:effectLst/>
              </a:rPr>
              <a:t> yaşaması suçlamalar ya da intikam almayı amaçlama şeklinde davranışlar sergilemesi</a:t>
            </a:r>
            <a:r>
              <a:rPr lang="tr-TR" sz="2400"/>
              <a:t> </a:t>
            </a:r>
          </a:p>
          <a:p>
            <a:pPr>
              <a:lnSpc>
                <a:spcPct val="90000"/>
              </a:lnSpc>
            </a:pPr>
            <a:endParaRPr lang="tr-TR" sz="2400"/>
          </a:p>
        </p:txBody>
      </p:sp>
      <p:pic>
        <p:nvPicPr>
          <p:cNvPr id="174084" name="Picture 4" descr="kavga1"/>
          <p:cNvPicPr>
            <a:picLocks noChangeAspect="1" noChangeArrowheads="1"/>
          </p:cNvPicPr>
          <p:nvPr/>
        </p:nvPicPr>
        <p:blipFill>
          <a:blip r:embed="rId3"/>
          <a:srcRect/>
          <a:stretch>
            <a:fillRect/>
          </a:stretch>
        </p:blipFill>
        <p:spPr bwMode="auto">
          <a:xfrm>
            <a:off x="4318000" y="1125538"/>
            <a:ext cx="4826000" cy="5111750"/>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Grp="1" noChangeArrowheads="1"/>
          </p:cNvSpPr>
          <p:nvPr>
            <p:ph type="body" idx="1"/>
          </p:nvPr>
        </p:nvSpPr>
        <p:spPr>
          <a:xfrm>
            <a:off x="0" y="0"/>
            <a:ext cx="4859338" cy="6858000"/>
          </a:xfrm>
        </p:spPr>
        <p:txBody>
          <a:bodyPr/>
          <a:lstStyle/>
          <a:p>
            <a:pPr>
              <a:lnSpc>
                <a:spcPct val="90000"/>
              </a:lnSpc>
            </a:pPr>
            <a:r>
              <a:rPr lang="tr-TR" sz="2400">
                <a:solidFill>
                  <a:srgbClr val="0C0C12"/>
                </a:solidFill>
                <a:effectLst/>
              </a:rPr>
              <a:t>Çok az sayıda arkadaşı olması ve genellikle davranışları sebebiyle</a:t>
            </a:r>
            <a:r>
              <a:rPr lang="tr-TR" sz="2400">
                <a:solidFill>
                  <a:srgbClr val="0C0C12"/>
                </a:solidFill>
              </a:rPr>
              <a:t> </a:t>
            </a:r>
            <a:r>
              <a:rPr lang="tr-TR" sz="2400">
                <a:solidFill>
                  <a:srgbClr val="0C0C12"/>
                </a:solidFill>
                <a:effectLst/>
              </a:rPr>
              <a:t>arkadaşları tarafından</a:t>
            </a:r>
            <a:r>
              <a:rPr lang="tr-TR" sz="2400" b="1">
                <a:solidFill>
                  <a:srgbClr val="0C0C12"/>
                </a:solidFill>
              </a:rPr>
              <a:t> dışlanması </a:t>
            </a:r>
          </a:p>
          <a:p>
            <a:pPr>
              <a:lnSpc>
                <a:spcPct val="90000"/>
              </a:lnSpc>
            </a:pPr>
            <a:r>
              <a:rPr lang="tr-TR" sz="2400" b="1">
                <a:solidFill>
                  <a:srgbClr val="0C0C12"/>
                </a:solidFill>
              </a:rPr>
              <a:t>Saldırgan</a:t>
            </a:r>
            <a:r>
              <a:rPr lang="tr-TR" sz="2400">
                <a:solidFill>
                  <a:srgbClr val="0C0C12"/>
                </a:solidFill>
              </a:rPr>
              <a:t> </a:t>
            </a:r>
            <a:r>
              <a:rPr lang="tr-TR" sz="2400">
                <a:solidFill>
                  <a:srgbClr val="0C0C12"/>
                </a:solidFill>
                <a:effectLst/>
              </a:rPr>
              <a:t>davranışları olan ve</a:t>
            </a:r>
            <a:r>
              <a:rPr lang="tr-TR" sz="2400">
                <a:solidFill>
                  <a:srgbClr val="0C0C12"/>
                </a:solidFill>
              </a:rPr>
              <a:t> </a:t>
            </a:r>
            <a:r>
              <a:rPr lang="tr-TR" sz="2400" b="1">
                <a:solidFill>
                  <a:srgbClr val="0C0C12"/>
                </a:solidFill>
              </a:rPr>
              <a:t>kural dinlemez</a:t>
            </a:r>
            <a:r>
              <a:rPr lang="tr-TR" sz="2400">
                <a:solidFill>
                  <a:srgbClr val="0C0C12"/>
                </a:solidFill>
              </a:rPr>
              <a:t> </a:t>
            </a:r>
            <a:r>
              <a:rPr lang="tr-TR" sz="2400">
                <a:solidFill>
                  <a:srgbClr val="0C0C12"/>
                </a:solidFill>
                <a:effectLst/>
              </a:rPr>
              <a:t>çocuklarla arkadaşlık kurmak istemesi</a:t>
            </a:r>
            <a:r>
              <a:rPr lang="tr-TR" sz="2400">
                <a:solidFill>
                  <a:srgbClr val="0C0C12"/>
                </a:solidFill>
              </a:rPr>
              <a:t> </a:t>
            </a:r>
          </a:p>
          <a:p>
            <a:pPr>
              <a:lnSpc>
                <a:spcPct val="90000"/>
              </a:lnSpc>
            </a:pPr>
            <a:r>
              <a:rPr lang="tr-TR" sz="2400">
                <a:solidFill>
                  <a:srgbClr val="0C0C12"/>
                </a:solidFill>
                <a:effectLst/>
              </a:rPr>
              <a:t>İzlenilen şiddetin </a:t>
            </a:r>
            <a:r>
              <a:rPr lang="tr-TR" sz="2400" b="1">
                <a:solidFill>
                  <a:srgbClr val="0C0C12"/>
                </a:solidFill>
              </a:rPr>
              <a:t>"Normalize"</a:t>
            </a:r>
            <a:r>
              <a:rPr lang="tr-TR" sz="2400">
                <a:solidFill>
                  <a:srgbClr val="0C0C12"/>
                </a:solidFill>
                <a:effectLst/>
              </a:rPr>
              <a:t> olması,olağan gerçekliğin gözden kaçması </a:t>
            </a:r>
          </a:p>
          <a:p>
            <a:pPr>
              <a:lnSpc>
                <a:spcPct val="90000"/>
              </a:lnSpc>
            </a:pPr>
            <a:r>
              <a:rPr lang="tr-TR" sz="2400">
                <a:solidFill>
                  <a:srgbClr val="0C0C12"/>
                </a:solidFill>
                <a:effectLst/>
              </a:rPr>
              <a:t>Kendinde ve kendi gibi düşünenlerin dışında kalanların duygu ve düşüncelerine </a:t>
            </a:r>
            <a:r>
              <a:rPr lang="tr-TR" sz="2400" b="1">
                <a:solidFill>
                  <a:srgbClr val="0C0C12"/>
                </a:solidFill>
              </a:rPr>
              <a:t>duyarsız</a:t>
            </a:r>
            <a:r>
              <a:rPr lang="tr-TR" sz="2400">
                <a:solidFill>
                  <a:srgbClr val="0C0C12"/>
                </a:solidFill>
                <a:effectLst/>
              </a:rPr>
              <a:t> olması </a:t>
            </a:r>
          </a:p>
          <a:p>
            <a:pPr>
              <a:lnSpc>
                <a:spcPct val="90000"/>
              </a:lnSpc>
            </a:pPr>
            <a:r>
              <a:rPr lang="tr-TR" sz="2400">
                <a:solidFill>
                  <a:srgbClr val="0C0C12"/>
                </a:solidFill>
                <a:effectLst/>
              </a:rPr>
              <a:t>Kendini çok çabuk</a:t>
            </a:r>
            <a:r>
              <a:rPr lang="tr-TR" sz="2400">
                <a:solidFill>
                  <a:srgbClr val="0C0C12"/>
                </a:solidFill>
              </a:rPr>
              <a:t> </a:t>
            </a:r>
            <a:r>
              <a:rPr lang="tr-TR" sz="2400" b="1">
                <a:solidFill>
                  <a:srgbClr val="0C0C12"/>
                </a:solidFill>
              </a:rPr>
              <a:t>engellenmiş hissetmesi </a:t>
            </a:r>
          </a:p>
          <a:p>
            <a:pPr>
              <a:lnSpc>
                <a:spcPct val="90000"/>
              </a:lnSpc>
            </a:pPr>
            <a:r>
              <a:rPr lang="tr-TR" sz="2400">
                <a:solidFill>
                  <a:srgbClr val="0C0C12"/>
                </a:solidFill>
                <a:effectLst/>
              </a:rPr>
              <a:t>Hayvanlara yönelik</a:t>
            </a:r>
            <a:r>
              <a:rPr lang="tr-TR" sz="2400">
                <a:solidFill>
                  <a:srgbClr val="0C0C12"/>
                </a:solidFill>
              </a:rPr>
              <a:t> </a:t>
            </a:r>
            <a:r>
              <a:rPr lang="tr-TR" sz="2400" b="1">
                <a:solidFill>
                  <a:srgbClr val="0C0C12"/>
                </a:solidFill>
                <a:effectLst/>
              </a:rPr>
              <a:t>saldırganca tutumlar</a:t>
            </a:r>
            <a:r>
              <a:rPr lang="tr-TR" sz="2400">
                <a:solidFill>
                  <a:srgbClr val="0C0C12"/>
                </a:solidFill>
                <a:effectLst/>
              </a:rPr>
              <a:t> izlemesi</a:t>
            </a:r>
            <a:r>
              <a:rPr lang="tr-TR" sz="2400">
                <a:solidFill>
                  <a:srgbClr val="0C0C12"/>
                </a:solidFill>
              </a:rPr>
              <a:t> </a:t>
            </a:r>
          </a:p>
        </p:txBody>
      </p:sp>
      <p:pic>
        <p:nvPicPr>
          <p:cNvPr id="175108" name="Picture 4" descr="saldirgan"/>
          <p:cNvPicPr>
            <a:picLocks noChangeAspect="1" noChangeArrowheads="1"/>
          </p:cNvPicPr>
          <p:nvPr/>
        </p:nvPicPr>
        <p:blipFill>
          <a:blip r:embed="rId2"/>
          <a:srcRect/>
          <a:stretch>
            <a:fillRect/>
          </a:stretch>
        </p:blipFill>
        <p:spPr bwMode="auto">
          <a:xfrm>
            <a:off x="4787900" y="0"/>
            <a:ext cx="4356100" cy="6858000"/>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539750" y="0"/>
            <a:ext cx="8229600" cy="1008063"/>
          </a:xfrm>
        </p:spPr>
        <p:txBody>
          <a:bodyPr/>
          <a:lstStyle/>
          <a:p>
            <a:r>
              <a:rPr lang="tr-TR" sz="4800" b="1"/>
              <a:t>Ergenlik dönemi   </a:t>
            </a:r>
          </a:p>
        </p:txBody>
      </p:sp>
      <p:sp>
        <p:nvSpPr>
          <p:cNvPr id="187395" name="Rectangle 3"/>
          <p:cNvSpPr>
            <a:spLocks noGrp="1" noChangeArrowheads="1"/>
          </p:cNvSpPr>
          <p:nvPr>
            <p:ph type="body" idx="1"/>
          </p:nvPr>
        </p:nvSpPr>
        <p:spPr>
          <a:xfrm>
            <a:off x="0" y="1412875"/>
            <a:ext cx="4643438" cy="6264275"/>
          </a:xfrm>
        </p:spPr>
        <p:txBody>
          <a:bodyPr/>
          <a:lstStyle/>
          <a:p>
            <a:r>
              <a:rPr lang="tr-TR" sz="2400"/>
              <a:t>Sürekli olarak </a:t>
            </a:r>
            <a:r>
              <a:rPr lang="tr-TR" sz="2400" b="1">
                <a:solidFill>
                  <a:srgbClr val="00FFFF"/>
                </a:solidFill>
              </a:rPr>
              <a:t>otoriteye karşı gelme</a:t>
            </a:r>
            <a:r>
              <a:rPr lang="tr-TR" sz="2400"/>
              <a:t> durumu </a:t>
            </a:r>
          </a:p>
          <a:p>
            <a:r>
              <a:rPr lang="tr-TR" sz="2400"/>
              <a:t>Kişiler arası problemlerin çözümünü </a:t>
            </a:r>
            <a:r>
              <a:rPr lang="tr-TR" sz="2400" b="1">
                <a:solidFill>
                  <a:srgbClr val="00FFFF"/>
                </a:solidFill>
              </a:rPr>
              <a:t>fiziksel şiddet</a:t>
            </a:r>
            <a:r>
              <a:rPr lang="tr-TR" sz="2400"/>
              <a:t> ya da </a:t>
            </a:r>
            <a:r>
              <a:rPr lang="tr-TR" sz="2400" b="1">
                <a:solidFill>
                  <a:srgbClr val="00FFFF"/>
                </a:solidFill>
              </a:rPr>
              <a:t>şiddete dayalı tehditlerde</a:t>
            </a:r>
            <a:r>
              <a:rPr lang="tr-TR" sz="2400"/>
              <a:t> araması </a:t>
            </a:r>
          </a:p>
          <a:p>
            <a:r>
              <a:rPr lang="tr-TR" sz="2400"/>
              <a:t>Sıklıkla hayatın kendisine haksızlık ettiğinden yakınması </a:t>
            </a:r>
          </a:p>
          <a:p>
            <a:r>
              <a:rPr lang="tr-TR" sz="2400"/>
              <a:t>Okul başarısızlığı ve mazeret göstermeksizin </a:t>
            </a:r>
            <a:r>
              <a:rPr lang="tr-TR" sz="2400" b="1">
                <a:solidFill>
                  <a:srgbClr val="00FFFF"/>
                </a:solidFill>
              </a:rPr>
              <a:t>derse girmeme</a:t>
            </a:r>
            <a:r>
              <a:rPr lang="tr-TR" sz="2400"/>
              <a:t> davranışının artması </a:t>
            </a:r>
          </a:p>
        </p:txBody>
      </p:sp>
      <p:pic>
        <p:nvPicPr>
          <p:cNvPr id="187396" name="Picture 4" descr="cinsellik-sorunlar-ergen-aile"/>
          <p:cNvPicPr>
            <a:picLocks noChangeAspect="1" noChangeArrowheads="1"/>
          </p:cNvPicPr>
          <p:nvPr/>
        </p:nvPicPr>
        <p:blipFill>
          <a:blip r:embed="rId2"/>
          <a:srcRect/>
          <a:stretch>
            <a:fillRect/>
          </a:stretch>
        </p:blipFill>
        <p:spPr bwMode="auto">
          <a:xfrm>
            <a:off x="4716463" y="1241425"/>
            <a:ext cx="4427537" cy="5616575"/>
          </a:xfrm>
          <a:prstGeom prst="rect">
            <a:avLst/>
          </a:prstGeom>
          <a:noFill/>
        </p:spPr>
      </p:pic>
      <p:sp>
        <p:nvSpPr>
          <p:cNvPr id="187397" name="AutoShape 5"/>
          <p:cNvSpPr>
            <a:spLocks noChangeArrowheads="1"/>
          </p:cNvSpPr>
          <p:nvPr/>
        </p:nvSpPr>
        <p:spPr bwMode="auto">
          <a:xfrm>
            <a:off x="5940425" y="188913"/>
            <a:ext cx="914400" cy="914400"/>
          </a:xfrm>
          <a:prstGeom prst="smileyFace">
            <a:avLst>
              <a:gd name="adj" fmla="val 4653"/>
            </a:avLst>
          </a:prstGeom>
          <a:solidFill>
            <a:schemeClr val="accent1"/>
          </a:solidFill>
          <a:ln w="9525">
            <a:solidFill>
              <a:schemeClr val="tx1"/>
            </a:solidFill>
            <a:round/>
            <a:headEnd/>
            <a:tailEnd/>
          </a:ln>
          <a:effectLst/>
        </p:spPr>
        <p:txBody>
          <a:bodyPr wrap="none" anchor="ctr"/>
          <a:lstStyle/>
          <a:p>
            <a:endParaRPr lang="tr-T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3"/>
          <p:cNvSpPr>
            <a:spLocks noGrp="1" noChangeArrowheads="1"/>
          </p:cNvSpPr>
          <p:nvPr>
            <p:ph type="body" idx="1"/>
          </p:nvPr>
        </p:nvSpPr>
        <p:spPr>
          <a:xfrm>
            <a:off x="395288" y="188913"/>
            <a:ext cx="8226425" cy="3384550"/>
          </a:xfrm>
        </p:spPr>
        <p:txBody>
          <a:bodyPr/>
          <a:lstStyle/>
          <a:p>
            <a:r>
              <a:rPr lang="tr-TR" sz="2800">
                <a:effectLst/>
              </a:rPr>
              <a:t>Herhangi geçerli bir nedeni olmadığı halde </a:t>
            </a:r>
            <a:r>
              <a:rPr lang="tr-TR" sz="2800" b="1">
                <a:solidFill>
                  <a:srgbClr val="00FFFF"/>
                </a:solidFill>
                <a:effectLst>
                  <a:outerShdw blurRad="38100" dist="38100" dir="2700000" algn="tl">
                    <a:srgbClr val="FFFFFF"/>
                  </a:outerShdw>
                </a:effectLst>
              </a:rPr>
              <a:t>okula gitmeme</a:t>
            </a:r>
            <a:r>
              <a:rPr lang="tr-TR" sz="2800">
                <a:effectLst/>
              </a:rPr>
              <a:t> </a:t>
            </a:r>
          </a:p>
          <a:p>
            <a:r>
              <a:rPr lang="tr-TR" sz="2800">
                <a:effectLst/>
              </a:rPr>
              <a:t>Okulda </a:t>
            </a:r>
            <a:r>
              <a:rPr lang="tr-TR" sz="2800" b="1">
                <a:solidFill>
                  <a:srgbClr val="00FFFF"/>
                </a:solidFill>
                <a:effectLst>
                  <a:outerShdw blurRad="38100" dist="38100" dir="2700000" algn="tl">
                    <a:srgbClr val="FFFFFF"/>
                  </a:outerShdw>
                </a:effectLst>
              </a:rPr>
              <a:t>disiplin suçları işlemesi</a:t>
            </a:r>
            <a:r>
              <a:rPr lang="tr-TR" sz="2800">
                <a:effectLst/>
              </a:rPr>
              <a:t> ve disiplin cezası görmesi </a:t>
            </a:r>
          </a:p>
          <a:p>
            <a:r>
              <a:rPr lang="tr-TR" sz="2800" b="1">
                <a:solidFill>
                  <a:srgbClr val="00FFFF"/>
                </a:solidFill>
                <a:effectLst>
                  <a:outerShdw blurRad="38100" dist="38100" dir="2700000" algn="tl">
                    <a:srgbClr val="FFFFFF"/>
                  </a:outerShdw>
                </a:effectLst>
              </a:rPr>
              <a:t>Çetelere,kavgalara katılması,hırsızlık</a:t>
            </a:r>
            <a:r>
              <a:rPr lang="tr-TR" sz="2800">
                <a:effectLst/>
              </a:rPr>
              <a:t> ya da </a:t>
            </a:r>
            <a:r>
              <a:rPr lang="tr-TR" sz="2800" b="1">
                <a:solidFill>
                  <a:srgbClr val="00FFFF"/>
                </a:solidFill>
                <a:effectLst>
                  <a:outerShdw blurRad="38100" dist="38100" dir="2700000" algn="tl">
                    <a:srgbClr val="FFFFFF"/>
                  </a:outerShdw>
                </a:effectLst>
              </a:rPr>
              <a:t>Vandalizm</a:t>
            </a:r>
            <a:r>
              <a:rPr lang="tr-TR" sz="2800">
                <a:effectLst/>
              </a:rPr>
              <a:t> gibi davranışlar sergilemesi </a:t>
            </a:r>
          </a:p>
          <a:p>
            <a:r>
              <a:rPr lang="tr-TR" sz="2800" b="1">
                <a:solidFill>
                  <a:srgbClr val="00FFFF"/>
                </a:solidFill>
                <a:effectLst>
                  <a:outerShdw blurRad="38100" dist="38100" dir="2700000" algn="tl">
                    <a:srgbClr val="FFFFFF"/>
                  </a:outerShdw>
                </a:effectLst>
              </a:rPr>
              <a:t>Alkol,ilaç</a:t>
            </a:r>
            <a:r>
              <a:rPr lang="tr-TR" sz="2800">
                <a:effectLst/>
              </a:rPr>
              <a:t> ya da </a:t>
            </a:r>
            <a:r>
              <a:rPr lang="tr-TR" sz="2800" b="1">
                <a:solidFill>
                  <a:srgbClr val="00FFFF"/>
                </a:solidFill>
                <a:effectLst>
                  <a:outerShdw blurRad="38100" dist="38100" dir="2700000" algn="tl">
                    <a:srgbClr val="FFFFFF"/>
                  </a:outerShdw>
                </a:effectLst>
              </a:rPr>
              <a:t>uçucu madde</a:t>
            </a:r>
            <a:r>
              <a:rPr lang="tr-TR" sz="2800">
                <a:effectLst/>
              </a:rPr>
              <a:t> kullanması</a:t>
            </a:r>
            <a:r>
              <a:rPr lang="tr-TR" sz="2800"/>
              <a:t> </a:t>
            </a:r>
          </a:p>
          <a:p>
            <a:endParaRPr lang="tr-TR" sz="2800"/>
          </a:p>
        </p:txBody>
      </p:sp>
      <p:pic>
        <p:nvPicPr>
          <p:cNvPr id="191492" name="Picture 4" descr="alkol"/>
          <p:cNvPicPr>
            <a:picLocks noChangeAspect="1" noChangeArrowheads="1"/>
          </p:cNvPicPr>
          <p:nvPr/>
        </p:nvPicPr>
        <p:blipFill>
          <a:blip r:embed="rId2"/>
          <a:srcRect/>
          <a:stretch>
            <a:fillRect/>
          </a:stretch>
        </p:blipFill>
        <p:spPr bwMode="auto">
          <a:xfrm>
            <a:off x="0" y="3789363"/>
            <a:ext cx="3959225" cy="3068637"/>
          </a:xfrm>
          <a:prstGeom prst="rect">
            <a:avLst/>
          </a:prstGeom>
          <a:noFill/>
        </p:spPr>
      </p:pic>
      <p:pic>
        <p:nvPicPr>
          <p:cNvPr id="191493" name="Picture 5" descr="jjsjajsa"/>
          <p:cNvPicPr>
            <a:picLocks noChangeAspect="1" noChangeArrowheads="1"/>
          </p:cNvPicPr>
          <p:nvPr/>
        </p:nvPicPr>
        <p:blipFill>
          <a:blip r:embed="rId3"/>
          <a:srcRect/>
          <a:stretch>
            <a:fillRect/>
          </a:stretch>
        </p:blipFill>
        <p:spPr bwMode="auto">
          <a:xfrm>
            <a:off x="4211638" y="3789363"/>
            <a:ext cx="4321175" cy="3068637"/>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23850" y="0"/>
            <a:ext cx="8540750" cy="649288"/>
          </a:xfrm>
        </p:spPr>
        <p:txBody>
          <a:bodyPr/>
          <a:lstStyle/>
          <a:p>
            <a:r>
              <a:rPr lang="tr-TR" sz="3200" b="1">
                <a:solidFill>
                  <a:srgbClr val="FF3300"/>
                </a:solidFill>
              </a:rPr>
              <a:t>Bağımlılık tohumları nasıl atılıyor?</a:t>
            </a:r>
            <a:r>
              <a:rPr lang="tr-TR" sz="4000"/>
              <a:t> </a:t>
            </a:r>
          </a:p>
        </p:txBody>
      </p:sp>
      <p:sp>
        <p:nvSpPr>
          <p:cNvPr id="59395" name="Rectangle 3"/>
          <p:cNvSpPr>
            <a:spLocks noGrp="1" noChangeArrowheads="1"/>
          </p:cNvSpPr>
          <p:nvPr>
            <p:ph type="body" idx="1"/>
          </p:nvPr>
        </p:nvSpPr>
        <p:spPr>
          <a:xfrm>
            <a:off x="-252413" y="908050"/>
            <a:ext cx="5256213" cy="5545138"/>
          </a:xfrm>
        </p:spPr>
        <p:txBody>
          <a:bodyPr/>
          <a:lstStyle/>
          <a:p>
            <a:pPr>
              <a:buFont typeface="Wingdings" pitchFamily="2" charset="2"/>
              <a:buNone/>
            </a:pPr>
            <a:r>
              <a:rPr lang="tr-TR" sz="2400"/>
              <a:t>    </a:t>
            </a:r>
            <a:r>
              <a:rPr lang="tr-TR" sz="2800"/>
              <a:t>Ergenlikte, anne-babadan özerk hale gelen çocuk artık kendi sosyal çevresini oluşturmak ister. Bu dönemde kendi hayat felsefeleri oluşmaya başlar ve fikren kendine yakın hissettiği arkadaşlarıyla gruplaşırlar. Bu grubun içinde var olabilmek için, o grubun normlarına uygun davranmak zorunda hissederler .</a:t>
            </a:r>
          </a:p>
        </p:txBody>
      </p:sp>
      <p:pic>
        <p:nvPicPr>
          <p:cNvPr id="59396" name="Picture 4" descr="ergen"/>
          <p:cNvPicPr>
            <a:picLocks noChangeAspect="1" noChangeArrowheads="1"/>
          </p:cNvPicPr>
          <p:nvPr/>
        </p:nvPicPr>
        <p:blipFill>
          <a:blip r:embed="rId2"/>
          <a:srcRect/>
          <a:stretch>
            <a:fillRect/>
          </a:stretch>
        </p:blipFill>
        <p:spPr bwMode="auto">
          <a:xfrm>
            <a:off x="5076825" y="981075"/>
            <a:ext cx="4067175" cy="5616575"/>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type="body" idx="1"/>
          </p:nvPr>
        </p:nvSpPr>
        <p:spPr>
          <a:xfrm>
            <a:off x="4211638" y="188913"/>
            <a:ext cx="4932362" cy="6669087"/>
          </a:xfrm>
        </p:spPr>
        <p:txBody>
          <a:bodyPr/>
          <a:lstStyle/>
          <a:p>
            <a:pPr>
              <a:lnSpc>
                <a:spcPct val="80000"/>
              </a:lnSpc>
            </a:pPr>
            <a:r>
              <a:rPr lang="tr-TR" sz="2700" dirty="0"/>
              <a:t>    </a:t>
            </a:r>
            <a:r>
              <a:rPr lang="tr-TR" sz="2700" b="1" dirty="0">
                <a:solidFill>
                  <a:schemeClr val="hlink"/>
                </a:solidFill>
              </a:rPr>
              <a:t>İnternet başında geçirdiğiniz saatler hakkında, inkâr edip kendinize </a:t>
            </a:r>
            <a:r>
              <a:rPr lang="tr-TR" sz="2700" b="1" dirty="0">
                <a:solidFill>
                  <a:srgbClr val="0C0C12"/>
                </a:solidFill>
              </a:rPr>
              <a:t>yalan mı</a:t>
            </a:r>
            <a:r>
              <a:rPr lang="tr-TR" sz="2700" b="1" dirty="0">
                <a:solidFill>
                  <a:schemeClr val="hlink"/>
                </a:solidFill>
              </a:rPr>
              <a:t> söylüyorsunuz?</a:t>
            </a:r>
            <a:br>
              <a:rPr lang="tr-TR" sz="2700" b="1" dirty="0">
                <a:solidFill>
                  <a:schemeClr val="hlink"/>
                </a:solidFill>
              </a:rPr>
            </a:br>
            <a:endParaRPr lang="tr-TR" sz="2700" b="1" dirty="0">
              <a:solidFill>
                <a:schemeClr val="hlink"/>
              </a:solidFill>
            </a:endParaRPr>
          </a:p>
          <a:p>
            <a:pPr>
              <a:lnSpc>
                <a:spcPct val="80000"/>
              </a:lnSpc>
            </a:pPr>
            <a:r>
              <a:rPr lang="tr-TR" sz="2700" b="1" dirty="0">
                <a:solidFill>
                  <a:schemeClr val="hlink"/>
                </a:solidFill>
              </a:rPr>
              <a:t>   Yeni tanıştığınız insanlara, telefon numaranızla beraber </a:t>
            </a:r>
            <a:r>
              <a:rPr lang="tr-TR" sz="2700" b="1" dirty="0" smtClean="0">
                <a:solidFill>
                  <a:srgbClr val="0C0C12"/>
                </a:solidFill>
              </a:rPr>
              <a:t>sosyal medya </a:t>
            </a:r>
            <a:r>
              <a:rPr lang="tr-TR" sz="2700" b="1" dirty="0">
                <a:solidFill>
                  <a:srgbClr val="0C0C12"/>
                </a:solidFill>
              </a:rPr>
              <a:t>adresinizi</a:t>
            </a:r>
            <a:r>
              <a:rPr lang="tr-TR" sz="2700" b="1" dirty="0">
                <a:solidFill>
                  <a:schemeClr val="hlink"/>
                </a:solidFill>
              </a:rPr>
              <a:t> de mi veriyorsunuz ?</a:t>
            </a:r>
            <a:br>
              <a:rPr lang="tr-TR" sz="2700" b="1" dirty="0">
                <a:solidFill>
                  <a:schemeClr val="hlink"/>
                </a:solidFill>
              </a:rPr>
            </a:br>
            <a:endParaRPr lang="tr-TR" sz="2700" b="1" dirty="0">
              <a:solidFill>
                <a:schemeClr val="hlink"/>
              </a:solidFill>
            </a:endParaRPr>
          </a:p>
          <a:p>
            <a:pPr>
              <a:lnSpc>
                <a:spcPct val="80000"/>
              </a:lnSpc>
            </a:pPr>
            <a:r>
              <a:rPr lang="tr-TR" sz="2700" b="1" dirty="0">
                <a:solidFill>
                  <a:schemeClr val="hlink"/>
                </a:solidFill>
              </a:rPr>
              <a:t>   Aradığınız bilgiye ulaşmaya çalışırken saatlerce </a:t>
            </a:r>
            <a:r>
              <a:rPr lang="tr-TR" sz="2700" b="1" dirty="0">
                <a:solidFill>
                  <a:srgbClr val="0C0C12"/>
                </a:solidFill>
              </a:rPr>
              <a:t>başka sitelerde</a:t>
            </a:r>
            <a:r>
              <a:rPr lang="tr-TR" sz="2700" b="1" dirty="0">
                <a:solidFill>
                  <a:schemeClr val="hlink"/>
                </a:solidFill>
              </a:rPr>
              <a:t> mi buluyorsunuz kendinizi? </a:t>
            </a:r>
            <a:endParaRPr lang="tr-TR" sz="2700" dirty="0"/>
          </a:p>
        </p:txBody>
      </p:sp>
      <p:pic>
        <p:nvPicPr>
          <p:cNvPr id="64517" name="Picture 5" descr="50af2a193aso1"/>
          <p:cNvPicPr>
            <a:picLocks noChangeAspect="1" noChangeArrowheads="1"/>
          </p:cNvPicPr>
          <p:nvPr/>
        </p:nvPicPr>
        <p:blipFill>
          <a:blip r:embed="rId2"/>
          <a:srcRect/>
          <a:stretch>
            <a:fillRect/>
          </a:stretch>
        </p:blipFill>
        <p:spPr bwMode="auto">
          <a:xfrm>
            <a:off x="0" y="0"/>
            <a:ext cx="4140200" cy="6858000"/>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body" idx="1"/>
          </p:nvPr>
        </p:nvSpPr>
        <p:spPr>
          <a:xfrm>
            <a:off x="395288" y="0"/>
            <a:ext cx="8229600" cy="4530725"/>
          </a:xfrm>
        </p:spPr>
        <p:txBody>
          <a:bodyPr/>
          <a:lstStyle/>
          <a:p>
            <a:pPr>
              <a:buFont typeface="Wingdings" pitchFamily="2" charset="2"/>
              <a:buNone/>
            </a:pPr>
            <a:r>
              <a:rPr lang="tr-TR" dirty="0"/>
              <a:t>  </a:t>
            </a:r>
            <a:r>
              <a:rPr lang="tr-TR" sz="2400" b="1" dirty="0"/>
              <a:t>Evet, tehlike çanlarına kulak verme zamanı gelmiş demektir. Toplumca yaptığımız çok genel bir yanlış, yumurta kapıya gelince önlem almak </a:t>
            </a:r>
            <a:r>
              <a:rPr lang="tr-TR" sz="2400" b="1" dirty="0" smtClean="0"/>
              <a:t> </a:t>
            </a:r>
            <a:r>
              <a:rPr lang="tr-TR" sz="2800" b="1" dirty="0" smtClean="0">
                <a:solidFill>
                  <a:srgbClr val="0C0C12"/>
                </a:solidFill>
                <a:sym typeface="Wingdings" pitchFamily="2" charset="2"/>
              </a:rPr>
              <a:t> </a:t>
            </a:r>
            <a:r>
              <a:rPr lang="tr-TR" sz="2400" b="1" dirty="0" smtClean="0"/>
              <a:t>.</a:t>
            </a:r>
            <a:r>
              <a:rPr lang="tr-TR" sz="2400" b="1" dirty="0"/>
              <a:t>Yani, illaki o diş iyice çürüyüp artık ağrıdan bizi konuşturmayacak duruma gelmeli ki doktora gidelim.  </a:t>
            </a:r>
            <a:r>
              <a:rPr lang="tr-TR" b="1" dirty="0"/>
              <a:t/>
            </a:r>
            <a:br>
              <a:rPr lang="tr-TR" b="1" dirty="0"/>
            </a:br>
            <a:r>
              <a:rPr lang="tr-TR" dirty="0"/>
              <a:t/>
            </a:r>
            <a:br>
              <a:rPr lang="tr-TR" dirty="0"/>
            </a:br>
            <a:endParaRPr lang="tr-TR" dirty="0"/>
          </a:p>
        </p:txBody>
      </p:sp>
      <p:pic>
        <p:nvPicPr>
          <p:cNvPr id="83973" name="Picture 5" descr="adslantalya_teknoteyzeler"/>
          <p:cNvPicPr>
            <a:picLocks noChangeAspect="1" noChangeArrowheads="1"/>
          </p:cNvPicPr>
          <p:nvPr/>
        </p:nvPicPr>
        <p:blipFill>
          <a:blip r:embed="rId2"/>
          <a:srcRect/>
          <a:stretch>
            <a:fillRect/>
          </a:stretch>
        </p:blipFill>
        <p:spPr bwMode="auto">
          <a:xfrm>
            <a:off x="0" y="2420938"/>
            <a:ext cx="9144000" cy="4437062"/>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Rectangle 3"/>
          <p:cNvSpPr>
            <a:spLocks noGrp="1" noChangeArrowheads="1"/>
          </p:cNvSpPr>
          <p:nvPr>
            <p:ph type="body" idx="1"/>
          </p:nvPr>
        </p:nvSpPr>
        <p:spPr>
          <a:xfrm>
            <a:off x="4932363" y="0"/>
            <a:ext cx="4211637" cy="6858000"/>
          </a:xfrm>
        </p:spPr>
        <p:txBody>
          <a:bodyPr/>
          <a:lstStyle/>
          <a:p>
            <a:pPr>
              <a:buFont typeface="Wingdings" pitchFamily="2" charset="2"/>
              <a:buNone/>
            </a:pPr>
            <a:r>
              <a:rPr lang="tr-TR"/>
              <a:t>   </a:t>
            </a:r>
            <a:r>
              <a:rPr lang="tr-TR" sz="3600">
                <a:effectLst/>
              </a:rPr>
              <a:t>Bilgisayarın başına geçip neredeyse </a:t>
            </a:r>
            <a:r>
              <a:rPr lang="tr-TR" sz="3600" b="1">
                <a:solidFill>
                  <a:srgbClr val="0C0C12"/>
                </a:solidFill>
              </a:rPr>
              <a:t>bedensel ihtiyaçlarını</a:t>
            </a:r>
            <a:r>
              <a:rPr lang="tr-TR" sz="3600">
                <a:effectLst/>
              </a:rPr>
              <a:t> bile giderme vakti bulamayan birçok kişi var. Tabi bunun yanında, </a:t>
            </a:r>
            <a:r>
              <a:rPr lang="tr-TR" sz="3600" b="1">
                <a:solidFill>
                  <a:srgbClr val="0C0C12"/>
                </a:solidFill>
              </a:rPr>
              <a:t>uyku</a:t>
            </a:r>
            <a:r>
              <a:rPr lang="tr-TR" sz="3600">
                <a:effectLst/>
              </a:rPr>
              <a:t> da hak getire…</a:t>
            </a:r>
            <a:r>
              <a:rPr lang="tr-TR" sz="3600"/>
              <a:t> </a:t>
            </a:r>
          </a:p>
        </p:txBody>
      </p:sp>
      <p:pic>
        <p:nvPicPr>
          <p:cNvPr id="203780" name="Picture 4" descr="insomnia-uykusuzluk[1]"/>
          <p:cNvPicPr>
            <a:picLocks noChangeAspect="1" noChangeArrowheads="1"/>
          </p:cNvPicPr>
          <p:nvPr/>
        </p:nvPicPr>
        <p:blipFill>
          <a:blip r:embed="rId2"/>
          <a:srcRect/>
          <a:stretch>
            <a:fillRect/>
          </a:stretch>
        </p:blipFill>
        <p:spPr bwMode="auto">
          <a:xfrm>
            <a:off x="0" y="0"/>
            <a:ext cx="4932363" cy="6858000"/>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1" name="Rectangle 3"/>
          <p:cNvSpPr>
            <a:spLocks noGrp="1" noRot="1" noChangeArrowheads="1"/>
          </p:cNvSpPr>
          <p:nvPr>
            <p:ph type="body" idx="1"/>
          </p:nvPr>
        </p:nvSpPr>
        <p:spPr>
          <a:xfrm>
            <a:off x="0" y="-242888"/>
            <a:ext cx="4211638" cy="7100888"/>
          </a:xfrm>
        </p:spPr>
        <p:txBody>
          <a:bodyPr/>
          <a:lstStyle/>
          <a:p>
            <a:pPr>
              <a:buFont typeface="Arial" charset="0"/>
              <a:buNone/>
            </a:pPr>
            <a:r>
              <a:rPr lang="tr-TR" sz="2800"/>
              <a:t>   </a:t>
            </a:r>
          </a:p>
          <a:p>
            <a:pPr>
              <a:buFont typeface="Arial" charset="0"/>
              <a:buNone/>
            </a:pPr>
            <a:r>
              <a:rPr lang="tr-TR" sz="3600">
                <a:effectLst/>
              </a:rPr>
              <a:t>   </a:t>
            </a:r>
            <a:r>
              <a:rPr lang="tr-TR" sz="2800">
                <a:effectLst/>
              </a:rPr>
              <a:t>İşten ya da okuldan eve gelir gelmez yaptıkları ilk iş, </a:t>
            </a:r>
            <a:r>
              <a:rPr lang="tr-TR" sz="2800" b="1">
                <a:solidFill>
                  <a:srgbClr val="59ECF3"/>
                </a:solidFill>
              </a:rPr>
              <a:t>internete girmek</a:t>
            </a:r>
            <a:r>
              <a:rPr lang="tr-TR" sz="2800">
                <a:effectLst/>
              </a:rPr>
              <a:t> ve saatlerce başından kalkmamak oluyor. Çoğu zaman durum o kadar vahimleşiyor ki, kişi </a:t>
            </a:r>
            <a:r>
              <a:rPr lang="tr-TR" sz="2800" b="1">
                <a:solidFill>
                  <a:srgbClr val="59ECF3"/>
                </a:solidFill>
              </a:rPr>
              <a:t>hiç uyumadan</a:t>
            </a:r>
            <a:r>
              <a:rPr lang="tr-TR" sz="2800">
                <a:effectLst/>
              </a:rPr>
              <a:t> ertesi gün işe gidebiliyor. Sonrasında neler yaşadığını siz düşünün artık. </a:t>
            </a:r>
          </a:p>
        </p:txBody>
      </p:sp>
      <p:pic>
        <p:nvPicPr>
          <p:cNvPr id="201732" name="Picture 4" descr="tecnologia"/>
          <p:cNvPicPr>
            <a:picLocks noChangeAspect="1" noChangeArrowheads="1"/>
          </p:cNvPicPr>
          <p:nvPr/>
        </p:nvPicPr>
        <p:blipFill>
          <a:blip r:embed="rId2"/>
          <a:srcRect/>
          <a:stretch>
            <a:fillRect/>
          </a:stretch>
        </p:blipFill>
        <p:spPr bwMode="auto">
          <a:xfrm>
            <a:off x="4356100" y="0"/>
            <a:ext cx="4787900" cy="6858000"/>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5" name="Rectangle 3"/>
          <p:cNvSpPr>
            <a:spLocks noGrp="1" noChangeArrowheads="1"/>
          </p:cNvSpPr>
          <p:nvPr>
            <p:ph type="body" idx="1"/>
          </p:nvPr>
        </p:nvSpPr>
        <p:spPr>
          <a:xfrm>
            <a:off x="468313" y="0"/>
            <a:ext cx="8229600" cy="2116138"/>
          </a:xfrm>
        </p:spPr>
        <p:txBody>
          <a:bodyPr/>
          <a:lstStyle/>
          <a:p>
            <a:pPr>
              <a:buFont typeface="Wingdings" pitchFamily="2" charset="2"/>
              <a:buNone/>
            </a:pPr>
            <a:r>
              <a:rPr lang="tr-TR"/>
              <a:t>   </a:t>
            </a:r>
            <a:r>
              <a:rPr lang="tr-TR">
                <a:effectLst/>
              </a:rPr>
              <a:t>Aile bireyleriyle </a:t>
            </a:r>
            <a:r>
              <a:rPr lang="tr-TR" b="1"/>
              <a:t>"</a:t>
            </a:r>
            <a:r>
              <a:rPr lang="tr-TR" b="1">
                <a:solidFill>
                  <a:schemeClr val="accent1"/>
                </a:solidFill>
              </a:rPr>
              <a:t>kaliteli zamanı</a:t>
            </a:r>
            <a:r>
              <a:rPr lang="tr-TR" b="1"/>
              <a:t>"</a:t>
            </a:r>
            <a:r>
              <a:rPr lang="tr-TR">
                <a:effectLst/>
              </a:rPr>
              <a:t> geçirmedikleri için de, sık sık problemler yaşayabiliyorlar. </a:t>
            </a:r>
            <a:br>
              <a:rPr lang="tr-TR">
                <a:effectLst/>
              </a:rPr>
            </a:br>
            <a:endParaRPr lang="tr-TR">
              <a:effectLst/>
            </a:endParaRPr>
          </a:p>
        </p:txBody>
      </p:sp>
      <p:pic>
        <p:nvPicPr>
          <p:cNvPr id="207876" name="Picture 4" descr="ssasa"/>
          <p:cNvPicPr>
            <a:picLocks noChangeAspect="1" noChangeArrowheads="1"/>
          </p:cNvPicPr>
          <p:nvPr/>
        </p:nvPicPr>
        <p:blipFill>
          <a:blip r:embed="rId2"/>
          <a:srcRect/>
          <a:stretch>
            <a:fillRect/>
          </a:stretch>
        </p:blipFill>
        <p:spPr bwMode="auto">
          <a:xfrm>
            <a:off x="0" y="1628775"/>
            <a:ext cx="9144000" cy="5229225"/>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a:xfrm>
            <a:off x="323850" y="0"/>
            <a:ext cx="8540750" cy="1143000"/>
          </a:xfrm>
        </p:spPr>
        <p:txBody>
          <a:bodyPr/>
          <a:lstStyle/>
          <a:p>
            <a:r>
              <a:rPr lang="tr-TR" sz="4800" b="1">
                <a:solidFill>
                  <a:srgbClr val="FF3300"/>
                </a:solidFill>
              </a:rPr>
              <a:t>Teknoloji Nedir?</a:t>
            </a:r>
          </a:p>
        </p:txBody>
      </p:sp>
      <p:sp>
        <p:nvSpPr>
          <p:cNvPr id="56323" name="Rectangle 3"/>
          <p:cNvSpPr>
            <a:spLocks noGrp="1" noRot="1" noChangeArrowheads="1"/>
          </p:cNvSpPr>
          <p:nvPr>
            <p:ph type="body" idx="1"/>
          </p:nvPr>
        </p:nvSpPr>
        <p:spPr>
          <a:xfrm>
            <a:off x="323850" y="1196975"/>
            <a:ext cx="8540750" cy="4498975"/>
          </a:xfrm>
        </p:spPr>
        <p:txBody>
          <a:bodyPr/>
          <a:lstStyle/>
          <a:p>
            <a:pPr algn="ctr">
              <a:buClr>
                <a:schemeClr val="tx1"/>
              </a:buClr>
              <a:buFont typeface="Arial" charset="0"/>
              <a:buNone/>
            </a:pPr>
            <a:r>
              <a:rPr lang="tr-TR" sz="2400">
                <a:effectLst/>
              </a:rPr>
              <a:t>Günümüzde an çok kullandığımız sözcüklerden birisi olan</a:t>
            </a:r>
          </a:p>
          <a:p>
            <a:pPr algn="ctr">
              <a:buClr>
                <a:schemeClr val="tx1"/>
              </a:buClr>
              <a:buFont typeface="Arial" charset="0"/>
              <a:buNone/>
            </a:pPr>
            <a:r>
              <a:rPr lang="tr-TR" sz="2400">
                <a:effectLst/>
              </a:rPr>
              <a:t>"</a:t>
            </a:r>
            <a:r>
              <a:rPr lang="tr-TR" sz="2400" b="1">
                <a:solidFill>
                  <a:schemeClr val="accent1"/>
                </a:solidFill>
              </a:rPr>
              <a:t>Teknoloji</a:t>
            </a:r>
            <a:r>
              <a:rPr lang="tr-TR" sz="2400">
                <a:effectLst/>
              </a:rPr>
              <a:t>" kavram olarak üretim bilgilerini, ve üretim</a:t>
            </a:r>
          </a:p>
          <a:p>
            <a:pPr algn="ctr">
              <a:buClr>
                <a:schemeClr val="tx1"/>
              </a:buClr>
              <a:buFont typeface="Arial" charset="0"/>
              <a:buNone/>
            </a:pPr>
            <a:r>
              <a:rPr lang="tr-TR" sz="2400">
                <a:effectLst/>
              </a:rPr>
              <a:t>sürecinde etkili olan bütün faktörleri kapsamına almaktadır.</a:t>
            </a:r>
          </a:p>
          <a:p>
            <a:pPr algn="ctr">
              <a:buClr>
                <a:schemeClr val="tx1"/>
              </a:buClr>
              <a:buFont typeface="Arial" charset="0"/>
              <a:buNone/>
            </a:pPr>
            <a:r>
              <a:rPr lang="tr-TR" sz="2400">
                <a:effectLst/>
              </a:rPr>
              <a:t>Diğer bir deyişle teknoloji, "</a:t>
            </a:r>
            <a:r>
              <a:rPr lang="tr-TR" sz="2400" b="1">
                <a:solidFill>
                  <a:schemeClr val="accent1"/>
                </a:solidFill>
              </a:rPr>
              <a:t>bilginin eyleme geçirilmiş hali</a:t>
            </a:r>
            <a:r>
              <a:rPr lang="tr-TR" sz="2400">
                <a:effectLst/>
              </a:rPr>
              <a:t>" olmaktadır.</a:t>
            </a:r>
            <a:r>
              <a:rPr lang="tr-TR" sz="2000">
                <a:effectLst/>
              </a:rPr>
              <a:t> .</a:t>
            </a:r>
          </a:p>
        </p:txBody>
      </p:sp>
      <p:pic>
        <p:nvPicPr>
          <p:cNvPr id="56324" name="Picture 4" descr="bilim_teknoloji"/>
          <p:cNvPicPr>
            <a:picLocks noChangeAspect="1" noChangeArrowheads="1"/>
          </p:cNvPicPr>
          <p:nvPr/>
        </p:nvPicPr>
        <p:blipFill>
          <a:blip r:embed="rId2"/>
          <a:srcRect/>
          <a:stretch>
            <a:fillRect/>
          </a:stretch>
        </p:blipFill>
        <p:spPr bwMode="auto">
          <a:xfrm>
            <a:off x="1403350" y="3429000"/>
            <a:ext cx="6192838" cy="3429000"/>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323850" y="0"/>
            <a:ext cx="8540750" cy="908050"/>
          </a:xfrm>
        </p:spPr>
        <p:txBody>
          <a:bodyPr/>
          <a:lstStyle/>
          <a:p>
            <a:pPr marL="838200" indent="-838200"/>
            <a:r>
              <a:rPr lang="tr-TR" sz="6000" b="1" i="1" u="sng">
                <a:solidFill>
                  <a:schemeClr val="tx1"/>
                </a:solidFill>
              </a:rPr>
              <a:t>Fiziksel Etkiler</a:t>
            </a:r>
          </a:p>
        </p:txBody>
      </p:sp>
      <p:sp>
        <p:nvSpPr>
          <p:cNvPr id="259075" name="Rectangle 3"/>
          <p:cNvSpPr>
            <a:spLocks noGrp="1" noChangeArrowheads="1"/>
          </p:cNvSpPr>
          <p:nvPr>
            <p:ph type="body" idx="1"/>
          </p:nvPr>
        </p:nvSpPr>
        <p:spPr>
          <a:xfrm>
            <a:off x="0" y="908050"/>
            <a:ext cx="5349875" cy="5473700"/>
          </a:xfrm>
        </p:spPr>
        <p:txBody>
          <a:bodyPr/>
          <a:lstStyle/>
          <a:p>
            <a:pPr>
              <a:buFontTx/>
              <a:buNone/>
            </a:pPr>
            <a:r>
              <a:rPr lang="tr-TR" sz="2800"/>
              <a:t>          </a:t>
            </a:r>
            <a:r>
              <a:rPr lang="tr-TR" sz="2800">
                <a:solidFill>
                  <a:schemeClr val="accent2"/>
                </a:solidFill>
              </a:rPr>
              <a:t>Fiziksel etkiler, doğrudan sağlığı tehdit eden problemlerdir. Yetişkinler için bile potansiyel bu etkiler, gelişmekte olan çocuklar için çok daha büyük risk içerebilir.</a:t>
            </a:r>
          </a:p>
          <a:p>
            <a:pPr lvl="1"/>
            <a:r>
              <a:rPr lang="tr-TR" sz="2400">
                <a:solidFill>
                  <a:srgbClr val="FF3300"/>
                </a:solidFill>
              </a:rPr>
              <a:t>Görme sorunları,</a:t>
            </a:r>
          </a:p>
          <a:p>
            <a:pPr lvl="1"/>
            <a:r>
              <a:rPr lang="tr-TR" sz="2400">
                <a:solidFill>
                  <a:srgbClr val="FF3300"/>
                </a:solidFill>
              </a:rPr>
              <a:t>Duruş ve iskelet sorunları,</a:t>
            </a:r>
          </a:p>
          <a:p>
            <a:pPr lvl="1"/>
            <a:r>
              <a:rPr lang="tr-TR" sz="2400">
                <a:solidFill>
                  <a:srgbClr val="FF3300"/>
                </a:solidFill>
              </a:rPr>
              <a:t>Radyasyon riski,</a:t>
            </a:r>
          </a:p>
          <a:p>
            <a:pPr lvl="1"/>
            <a:r>
              <a:rPr lang="tr-TR" sz="2400">
                <a:solidFill>
                  <a:srgbClr val="FF3300"/>
                </a:solidFill>
              </a:rPr>
              <a:t>Hareketsizlikten kaynaklanan fiziksel sorunlar / kilo problemleri</a:t>
            </a:r>
            <a:r>
              <a:rPr lang="tr-TR" sz="2400">
                <a:solidFill>
                  <a:schemeClr val="accent2"/>
                </a:solidFill>
              </a:rPr>
              <a:t> </a:t>
            </a:r>
          </a:p>
          <a:p>
            <a:pPr>
              <a:buFontTx/>
              <a:buNone/>
            </a:pPr>
            <a:r>
              <a:rPr lang="tr-TR" sz="2800">
                <a:solidFill>
                  <a:schemeClr val="accent2"/>
                </a:solidFill>
              </a:rPr>
              <a:t>   karşılaşılabilecek durumlardır.</a:t>
            </a:r>
            <a:r>
              <a:rPr lang="tr-TR" sz="2800">
                <a:solidFill>
                  <a:srgbClr val="0C0C12"/>
                </a:solidFill>
              </a:rPr>
              <a:t> </a:t>
            </a:r>
          </a:p>
        </p:txBody>
      </p:sp>
      <p:pic>
        <p:nvPicPr>
          <p:cNvPr id="259076" name="Picture 4" descr="belagrisi"/>
          <p:cNvPicPr>
            <a:picLocks noChangeAspect="1" noChangeArrowheads="1"/>
          </p:cNvPicPr>
          <p:nvPr/>
        </p:nvPicPr>
        <p:blipFill>
          <a:blip r:embed="rId2"/>
          <a:srcRect/>
          <a:stretch>
            <a:fillRect/>
          </a:stretch>
        </p:blipFill>
        <p:spPr bwMode="auto">
          <a:xfrm>
            <a:off x="5508625" y="1125538"/>
            <a:ext cx="3455988" cy="4895850"/>
          </a:xfrm>
          <a:prstGeom prst="rect">
            <a:avLst/>
          </a:prstGeom>
          <a:noFill/>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468313" y="0"/>
            <a:ext cx="8229600" cy="922338"/>
          </a:xfrm>
        </p:spPr>
        <p:txBody>
          <a:bodyPr/>
          <a:lstStyle/>
          <a:p>
            <a:r>
              <a:rPr lang="tr-TR" sz="4800" b="1">
                <a:solidFill>
                  <a:srgbClr val="00FFFF"/>
                </a:solidFill>
              </a:rPr>
              <a:t>Psikolojik ve Sosyal Etkiler</a:t>
            </a:r>
            <a:r>
              <a:rPr lang="tr-TR" sz="4000"/>
              <a:t> </a:t>
            </a:r>
          </a:p>
        </p:txBody>
      </p:sp>
      <p:sp>
        <p:nvSpPr>
          <p:cNvPr id="260099" name="Rectangle 3"/>
          <p:cNvSpPr>
            <a:spLocks noGrp="1" noChangeArrowheads="1"/>
          </p:cNvSpPr>
          <p:nvPr>
            <p:ph type="body" idx="1"/>
          </p:nvPr>
        </p:nvSpPr>
        <p:spPr>
          <a:xfrm>
            <a:off x="4211638" y="908050"/>
            <a:ext cx="4932362" cy="5688013"/>
          </a:xfrm>
        </p:spPr>
        <p:txBody>
          <a:bodyPr/>
          <a:lstStyle/>
          <a:p>
            <a:pPr>
              <a:lnSpc>
                <a:spcPct val="90000"/>
              </a:lnSpc>
            </a:pPr>
            <a:r>
              <a:rPr lang="tr-TR" sz="2400"/>
              <a:t>Bilgisayar, playstation, gameboy veya televizyon başında geçirdiği sürenin sosyal ve toplumsal etkinliklere katılımını engellemesi,  </a:t>
            </a:r>
          </a:p>
          <a:p>
            <a:pPr>
              <a:lnSpc>
                <a:spcPct val="90000"/>
              </a:lnSpc>
            </a:pPr>
            <a:r>
              <a:rPr lang="tr-TR" sz="2400"/>
              <a:t>İçe kapanması ya da göz temasının azalması/kesilmesi, </a:t>
            </a:r>
          </a:p>
          <a:p>
            <a:pPr>
              <a:lnSpc>
                <a:spcPct val="90000"/>
              </a:lnSpc>
            </a:pPr>
            <a:r>
              <a:rPr lang="tr-TR" sz="2400"/>
              <a:t>İnsanlarla iletişim kurmakta giderek zorlanması, </a:t>
            </a:r>
          </a:p>
          <a:p>
            <a:pPr>
              <a:lnSpc>
                <a:spcPct val="90000"/>
              </a:lnSpc>
            </a:pPr>
            <a:r>
              <a:rPr lang="tr-TR" sz="2400"/>
              <a:t>Aşırı sinirlilik ve sık sık hayallere dalması </a:t>
            </a:r>
          </a:p>
          <a:p>
            <a:pPr>
              <a:lnSpc>
                <a:spcPct val="90000"/>
              </a:lnSpc>
            </a:pPr>
            <a:r>
              <a:rPr lang="tr-TR" sz="2400"/>
              <a:t>Diğer kişilere karşı olumsuz duygu ve düşünceler beslemeye başlaması.</a:t>
            </a:r>
          </a:p>
        </p:txBody>
      </p:sp>
      <p:pic>
        <p:nvPicPr>
          <p:cNvPr id="260100" name="Picture 4" descr="asasa"/>
          <p:cNvPicPr>
            <a:picLocks noChangeAspect="1" noChangeArrowheads="1"/>
          </p:cNvPicPr>
          <p:nvPr/>
        </p:nvPicPr>
        <p:blipFill>
          <a:blip r:embed="rId2"/>
          <a:srcRect/>
          <a:stretch>
            <a:fillRect/>
          </a:stretch>
        </p:blipFill>
        <p:spPr bwMode="auto">
          <a:xfrm>
            <a:off x="0" y="908050"/>
            <a:ext cx="4140200" cy="5949950"/>
          </a:xfrm>
          <a:prstGeom prst="rect">
            <a:avLst/>
          </a:prstGeo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68313" y="0"/>
            <a:ext cx="8229600" cy="981075"/>
          </a:xfrm>
        </p:spPr>
        <p:txBody>
          <a:bodyPr/>
          <a:lstStyle/>
          <a:p>
            <a:r>
              <a:rPr lang="tr-TR" sz="5400">
                <a:solidFill>
                  <a:srgbClr val="0C0C12"/>
                </a:solidFill>
              </a:rPr>
              <a:t>UYUŞTURCU GİBİ</a:t>
            </a:r>
            <a:r>
              <a:rPr lang="tr-TR"/>
              <a:t> </a:t>
            </a:r>
          </a:p>
        </p:txBody>
      </p:sp>
      <p:sp>
        <p:nvSpPr>
          <p:cNvPr id="100355" name="Rectangle 3"/>
          <p:cNvSpPr>
            <a:spLocks noGrp="1" noChangeArrowheads="1"/>
          </p:cNvSpPr>
          <p:nvPr>
            <p:ph type="body" idx="1"/>
          </p:nvPr>
        </p:nvSpPr>
        <p:spPr>
          <a:xfrm>
            <a:off x="-396875" y="908050"/>
            <a:ext cx="4787900" cy="5949950"/>
          </a:xfrm>
        </p:spPr>
        <p:txBody>
          <a:bodyPr/>
          <a:lstStyle/>
          <a:p>
            <a:pPr>
              <a:buFont typeface="Wingdings" pitchFamily="2" charset="2"/>
              <a:buNone/>
            </a:pPr>
            <a:r>
              <a:rPr lang="tr-TR"/>
              <a:t>   Bu bağımlılar, madde bağımlılığı gibi dışarıdan bir uyarıcıya gereksinim duyar. Nasıl ki alkol bağımlıları alkole, uyuşturucu bağımlıları uyuşturucuya ihtiyaç duyuyorsa teknoloji bağımlıları da bilgisayara, televizyona aşırı ihtiyaç duyarlar. </a:t>
            </a:r>
          </a:p>
        </p:txBody>
      </p:sp>
      <p:pic>
        <p:nvPicPr>
          <p:cNvPr id="100356" name="Picture 4" descr="alkol2yv"/>
          <p:cNvPicPr>
            <a:picLocks noChangeAspect="1" noChangeArrowheads="1"/>
          </p:cNvPicPr>
          <p:nvPr/>
        </p:nvPicPr>
        <p:blipFill>
          <a:blip r:embed="rId2"/>
          <a:srcRect/>
          <a:stretch>
            <a:fillRect/>
          </a:stretch>
        </p:blipFill>
        <p:spPr bwMode="auto">
          <a:xfrm>
            <a:off x="4356100" y="981075"/>
            <a:ext cx="4787900" cy="5876925"/>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19125" y="936625"/>
            <a:ext cx="7947025" cy="746125"/>
          </a:xfrm>
        </p:spPr>
        <p:txBody>
          <a:bodyPr/>
          <a:lstStyle/>
          <a:p>
            <a:r>
              <a:rPr lang="tr-TR" sz="5400" b="1">
                <a:solidFill>
                  <a:srgbClr val="FF3300"/>
                </a:solidFill>
              </a:rPr>
              <a:t>Tetiklenen Asosyallik</a:t>
            </a:r>
            <a:r>
              <a:rPr lang="tr-TR" sz="3600">
                <a:solidFill>
                  <a:srgbClr val="FF3300"/>
                </a:solidFill>
              </a:rPr>
              <a:t/>
            </a:r>
            <a:br>
              <a:rPr lang="tr-TR" sz="3600">
                <a:solidFill>
                  <a:srgbClr val="FF3300"/>
                </a:solidFill>
              </a:rPr>
            </a:br>
            <a:r>
              <a:rPr lang="tr-TR" sz="4000"/>
              <a:t/>
            </a:r>
            <a:br>
              <a:rPr lang="tr-TR" sz="4000"/>
            </a:br>
            <a:endParaRPr lang="tr-TR" sz="4000"/>
          </a:p>
        </p:txBody>
      </p:sp>
      <p:sp>
        <p:nvSpPr>
          <p:cNvPr id="90115" name="Rectangle 3"/>
          <p:cNvSpPr>
            <a:spLocks noGrp="1" noChangeArrowheads="1"/>
          </p:cNvSpPr>
          <p:nvPr>
            <p:ph type="body" idx="1"/>
          </p:nvPr>
        </p:nvSpPr>
        <p:spPr>
          <a:xfrm>
            <a:off x="0" y="1268413"/>
            <a:ext cx="4787900" cy="5905500"/>
          </a:xfrm>
        </p:spPr>
        <p:txBody>
          <a:bodyPr/>
          <a:lstStyle/>
          <a:p>
            <a:pPr>
              <a:lnSpc>
                <a:spcPct val="80000"/>
              </a:lnSpc>
              <a:buFont typeface="Wingdings" pitchFamily="2" charset="2"/>
              <a:buNone/>
            </a:pPr>
            <a:r>
              <a:rPr lang="tr-TR" sz="1800"/>
              <a:t>    </a:t>
            </a:r>
            <a:r>
              <a:rPr lang="tr-TR" sz="2400" b="1"/>
              <a:t>Kişi, zamanla sosyal çevresinden uzaklaşıp, daha çok </a:t>
            </a:r>
            <a:r>
              <a:rPr lang="tr-TR" sz="2400" b="1">
                <a:solidFill>
                  <a:srgbClr val="0C0C12"/>
                </a:solidFill>
              </a:rPr>
              <a:t>içine dönmeye</a:t>
            </a:r>
            <a:r>
              <a:rPr lang="tr-TR" sz="2400" b="1"/>
              <a:t> başlıyor. Arkadaşlarını ihmal ettiği için, çevresinde görüştüğü insan sayısı birer birer azalmaya başlıyor. Yarattığı yalnızlığın içinde, kendini </a:t>
            </a:r>
            <a:r>
              <a:rPr lang="tr-TR" sz="2400" b="1">
                <a:solidFill>
                  <a:srgbClr val="0C0C12"/>
                </a:solidFill>
              </a:rPr>
              <a:t>depresyonun</a:t>
            </a:r>
            <a:r>
              <a:rPr lang="tr-TR" sz="2400" b="1"/>
              <a:t> pençesinde buluveriyor. Tabi bir tek bununla da sınırlı kalmıyor. Verdiği psikolojik zararların yanında, </a:t>
            </a:r>
            <a:r>
              <a:rPr lang="tr-TR" sz="2400" b="1">
                <a:solidFill>
                  <a:srgbClr val="0C0C12"/>
                </a:solidFill>
              </a:rPr>
              <a:t>sırt ve bel ağrıları</a:t>
            </a:r>
            <a:r>
              <a:rPr lang="tr-TR" sz="2400" b="1"/>
              <a:t> gibi fizyolojik olarak da kişiyi etkiliyor. </a:t>
            </a:r>
            <a:br>
              <a:rPr lang="tr-TR" sz="2400" b="1"/>
            </a:br>
            <a:r>
              <a:rPr lang="tr-TR" sz="2000" b="1"/>
              <a:t/>
            </a:r>
            <a:br>
              <a:rPr lang="tr-TR" sz="2000" b="1"/>
            </a:br>
            <a:endParaRPr lang="tr-TR" sz="2000" b="1"/>
          </a:p>
        </p:txBody>
      </p:sp>
      <p:pic>
        <p:nvPicPr>
          <p:cNvPr id="90116" name="Picture 4" descr="4290291"/>
          <p:cNvPicPr>
            <a:picLocks noChangeAspect="1" noChangeArrowheads="1"/>
          </p:cNvPicPr>
          <p:nvPr/>
        </p:nvPicPr>
        <p:blipFill>
          <a:blip r:embed="rId2"/>
          <a:srcRect/>
          <a:stretch>
            <a:fillRect/>
          </a:stretch>
        </p:blipFill>
        <p:spPr bwMode="auto">
          <a:xfrm>
            <a:off x="4787900" y="1341438"/>
            <a:ext cx="4356100" cy="5516562"/>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ChangeArrowheads="1"/>
          </p:cNvSpPr>
          <p:nvPr>
            <p:ph type="body" idx="1"/>
          </p:nvPr>
        </p:nvSpPr>
        <p:spPr>
          <a:xfrm>
            <a:off x="0" y="0"/>
            <a:ext cx="9144000" cy="3141663"/>
          </a:xfrm>
        </p:spPr>
        <p:txBody>
          <a:bodyPr/>
          <a:lstStyle/>
          <a:p>
            <a:pPr>
              <a:buFont typeface="Wingdings" pitchFamily="2" charset="2"/>
              <a:buNone/>
            </a:pPr>
            <a:r>
              <a:rPr lang="tr-TR"/>
              <a:t>   </a:t>
            </a:r>
            <a:r>
              <a:rPr lang="tr-TR" sz="2800"/>
              <a:t>Uzun süre televizyon, bilgisayar başında kalan insanlarda </a:t>
            </a:r>
            <a:r>
              <a:rPr lang="tr-TR" sz="2800" b="1">
                <a:solidFill>
                  <a:srgbClr val="0C0C12"/>
                </a:solidFill>
              </a:rPr>
              <a:t>obezite</a:t>
            </a:r>
            <a:r>
              <a:rPr lang="tr-TR" sz="2800" b="1"/>
              <a:t>, </a:t>
            </a:r>
            <a:r>
              <a:rPr lang="tr-TR" sz="2800" b="1">
                <a:solidFill>
                  <a:srgbClr val="0C0C12"/>
                </a:solidFill>
              </a:rPr>
              <a:t>omurga bozukluğu</a:t>
            </a:r>
            <a:r>
              <a:rPr lang="tr-TR" sz="2800" b="1"/>
              <a:t>, </a:t>
            </a:r>
            <a:r>
              <a:rPr lang="tr-TR" sz="2800" b="1">
                <a:solidFill>
                  <a:srgbClr val="0C0C12"/>
                </a:solidFill>
              </a:rPr>
              <a:t>ellerde</a:t>
            </a:r>
            <a:r>
              <a:rPr lang="tr-TR" sz="2800" b="1"/>
              <a:t> </a:t>
            </a:r>
            <a:r>
              <a:rPr lang="tr-TR" sz="2800" b="1">
                <a:solidFill>
                  <a:srgbClr val="0C0C12"/>
                </a:solidFill>
              </a:rPr>
              <a:t>kireçlenme</a:t>
            </a:r>
            <a:r>
              <a:rPr lang="tr-TR" sz="2800" b="1"/>
              <a:t>, </a:t>
            </a:r>
            <a:r>
              <a:rPr lang="tr-TR" sz="2800" b="1">
                <a:solidFill>
                  <a:srgbClr val="0C0C12"/>
                </a:solidFill>
              </a:rPr>
              <a:t>göz bozukluğu</a:t>
            </a:r>
            <a:r>
              <a:rPr lang="tr-TR" sz="2800" b="1"/>
              <a:t>, </a:t>
            </a:r>
            <a:r>
              <a:rPr lang="tr-TR" sz="2800" b="1">
                <a:solidFill>
                  <a:srgbClr val="0C0C12"/>
                </a:solidFill>
              </a:rPr>
              <a:t>epilepsi</a:t>
            </a:r>
            <a:r>
              <a:rPr lang="tr-TR" sz="2800"/>
              <a:t> gibi hastalıkların görülüp, bu bağımlılığın insan ilişkilerini de zayıflattır.</a:t>
            </a:r>
          </a:p>
        </p:txBody>
      </p:sp>
      <p:pic>
        <p:nvPicPr>
          <p:cNvPr id="111620" name="Picture 4" descr="adsız"/>
          <p:cNvPicPr>
            <a:picLocks noChangeAspect="1" noChangeArrowheads="1"/>
          </p:cNvPicPr>
          <p:nvPr/>
        </p:nvPicPr>
        <p:blipFill>
          <a:blip r:embed="rId2"/>
          <a:srcRect/>
          <a:stretch>
            <a:fillRect/>
          </a:stretch>
        </p:blipFill>
        <p:spPr bwMode="auto">
          <a:xfrm>
            <a:off x="468313" y="2349500"/>
            <a:ext cx="8207375" cy="4508500"/>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68313" y="404813"/>
            <a:ext cx="8229600" cy="1139825"/>
          </a:xfrm>
        </p:spPr>
        <p:txBody>
          <a:bodyPr/>
          <a:lstStyle/>
          <a:p>
            <a:r>
              <a:rPr lang="tr-TR" sz="4000" b="1">
                <a:solidFill>
                  <a:srgbClr val="FF3300"/>
                </a:solidFill>
              </a:rPr>
              <a:t>INTERNET BAĞIMLILARI İÇİN</a:t>
            </a:r>
            <a:br>
              <a:rPr lang="tr-TR" sz="4000" b="1">
                <a:solidFill>
                  <a:srgbClr val="FF3300"/>
                </a:solidFill>
              </a:rPr>
            </a:br>
            <a:r>
              <a:rPr lang="tr-TR" sz="4000" b="1">
                <a:solidFill>
                  <a:srgbClr val="FF3300"/>
                </a:solidFill>
              </a:rPr>
              <a:t/>
            </a:r>
            <a:br>
              <a:rPr lang="tr-TR" sz="4000" b="1">
                <a:solidFill>
                  <a:srgbClr val="FF3300"/>
                </a:solidFill>
              </a:rPr>
            </a:br>
            <a:r>
              <a:rPr lang="tr-TR" sz="4000" b="1">
                <a:solidFill>
                  <a:srgbClr val="FF3300"/>
                </a:solidFill>
              </a:rPr>
              <a:t> ÖZEL KLİNİK AÇILDI      !</a:t>
            </a:r>
          </a:p>
        </p:txBody>
      </p:sp>
      <p:sp>
        <p:nvSpPr>
          <p:cNvPr id="112643" name="Rectangle 3"/>
          <p:cNvSpPr>
            <a:spLocks noGrp="1" noChangeArrowheads="1"/>
          </p:cNvSpPr>
          <p:nvPr>
            <p:ph type="body" idx="1"/>
          </p:nvPr>
        </p:nvSpPr>
        <p:spPr>
          <a:xfrm>
            <a:off x="0" y="2420938"/>
            <a:ext cx="9144000" cy="4997450"/>
          </a:xfrm>
        </p:spPr>
        <p:txBody>
          <a:bodyPr/>
          <a:lstStyle/>
          <a:p>
            <a:pPr>
              <a:buFont typeface="Wingdings" pitchFamily="2" charset="2"/>
              <a:buNone/>
            </a:pPr>
            <a:r>
              <a:rPr lang="tr-TR" dirty="0"/>
              <a:t>   </a:t>
            </a:r>
            <a:r>
              <a:rPr lang="tr-TR" dirty="0" smtClean="0"/>
              <a:t>		</a:t>
            </a:r>
            <a:r>
              <a:rPr lang="tr-TR" b="1" dirty="0" smtClean="0">
                <a:solidFill>
                  <a:srgbClr val="00FFFF"/>
                </a:solidFill>
                <a:effectLst>
                  <a:outerShdw blurRad="38100" dist="38100" dir="2700000" algn="tl">
                    <a:srgbClr val="FFFFFF"/>
                  </a:outerShdw>
                </a:effectLst>
              </a:rPr>
              <a:t>Balıklı </a:t>
            </a:r>
            <a:r>
              <a:rPr lang="tr-TR" b="1" dirty="0">
                <a:solidFill>
                  <a:srgbClr val="00FFFF"/>
                </a:solidFill>
                <a:effectLst>
                  <a:outerShdw blurRad="38100" dist="38100" dir="2700000" algn="tl">
                    <a:srgbClr val="FFFFFF"/>
                  </a:outerShdw>
                </a:effectLst>
              </a:rPr>
              <a:t>Rum Hastanesi'nde Türkiye'nin</a:t>
            </a:r>
            <a:r>
              <a:rPr lang="tr-TR" b="1" dirty="0"/>
              <a:t> </a:t>
            </a:r>
            <a:r>
              <a:rPr lang="tr-TR" b="1" dirty="0">
                <a:solidFill>
                  <a:srgbClr val="00FFFF"/>
                </a:solidFill>
                <a:effectLst>
                  <a:outerShdw blurRad="38100" dist="38100" dir="2700000" algn="tl">
                    <a:srgbClr val="FFFFFF"/>
                  </a:outerShdw>
                </a:effectLst>
              </a:rPr>
              <a:t>ilk internet bağımlılığı</a:t>
            </a:r>
            <a:r>
              <a:rPr lang="tr-TR" b="1" dirty="0"/>
              <a:t> kliniği açıldı. Hastaneye bağlı </a:t>
            </a:r>
            <a:r>
              <a:rPr lang="tr-TR" b="1" dirty="0" err="1"/>
              <a:t>Anatolia</a:t>
            </a:r>
            <a:r>
              <a:rPr lang="tr-TR" b="1" dirty="0"/>
              <a:t> Klinikleri şefi Prof. Dr. Mansur </a:t>
            </a:r>
            <a:r>
              <a:rPr lang="tr-TR" b="1" dirty="0" err="1"/>
              <a:t>Beyazyürek</a:t>
            </a:r>
            <a:r>
              <a:rPr lang="tr-TR" b="1" dirty="0"/>
              <a:t>, hastalarının çoğunun aşırı internet veya bilgisayar kullandığına dikkat çekiyor ve ekliyor: Kore'de bilgisayar basında oturmaktan </a:t>
            </a:r>
            <a:r>
              <a:rPr lang="tr-TR" b="1" dirty="0">
                <a:solidFill>
                  <a:srgbClr val="00FFFF"/>
                </a:solidFill>
                <a:effectLst>
                  <a:outerShdw blurRad="38100" dist="38100" dir="2700000" algn="tl">
                    <a:srgbClr val="FFFFFF"/>
                  </a:outerShdw>
                </a:effectLst>
              </a:rPr>
              <a:t>ölen iki genç</a:t>
            </a:r>
            <a:r>
              <a:rPr lang="tr-TR" b="1" dirty="0"/>
              <a:t> bile var!</a:t>
            </a:r>
          </a:p>
        </p:txBody>
      </p:sp>
      <p:pic>
        <p:nvPicPr>
          <p:cNvPr id="112644" name="Picture 4" descr="unlem_isareti"/>
          <p:cNvPicPr>
            <a:picLocks noChangeAspect="1" noChangeArrowheads="1" noCrop="1"/>
          </p:cNvPicPr>
          <p:nvPr/>
        </p:nvPicPr>
        <p:blipFill>
          <a:blip r:embed="rId2"/>
          <a:srcRect/>
          <a:stretch>
            <a:fillRect/>
          </a:stretch>
        </p:blipFill>
        <p:spPr bwMode="auto">
          <a:xfrm>
            <a:off x="7092950" y="908050"/>
            <a:ext cx="647700" cy="1079500"/>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8899" name="Rectangle 3"/>
          <p:cNvSpPr>
            <a:spLocks noGrp="1" noRot="1" noChangeArrowheads="1"/>
          </p:cNvSpPr>
          <p:nvPr>
            <p:ph type="body" idx="1"/>
          </p:nvPr>
        </p:nvSpPr>
        <p:spPr>
          <a:xfrm>
            <a:off x="0" y="3860800"/>
            <a:ext cx="9144000" cy="3789363"/>
          </a:xfrm>
        </p:spPr>
        <p:txBody>
          <a:bodyPr/>
          <a:lstStyle/>
          <a:p>
            <a:pPr>
              <a:buFont typeface="Arial" charset="0"/>
              <a:buNone/>
            </a:pPr>
            <a:r>
              <a:rPr lang="tr-TR"/>
              <a:t>   </a:t>
            </a:r>
            <a:r>
              <a:rPr lang="tr-TR" sz="2800">
                <a:effectLst/>
              </a:rPr>
              <a:t>Son yıllarda herkesin hayatını kolaylaştıran bilgisayar ve internet, kimi zaman hiç beklenmedik tehlikeli sonuçlara da yol açabiliyor. Bilgiye ulaşmanın en kolay yolu olarak nitelendirilen internetin aşırı kullanımı</a:t>
            </a:r>
            <a:r>
              <a:rPr lang="tr-TR" sz="2800" b="1"/>
              <a:t>; </a:t>
            </a:r>
            <a:r>
              <a:rPr lang="tr-TR" sz="2800" b="1">
                <a:solidFill>
                  <a:srgbClr val="00FFFF"/>
                </a:solidFill>
              </a:rPr>
              <a:t>evlilikleri sarsıyor</a:t>
            </a:r>
            <a:r>
              <a:rPr lang="tr-TR" sz="2800">
                <a:solidFill>
                  <a:srgbClr val="00FFFF"/>
                </a:solidFill>
              </a:rPr>
              <a:t>, </a:t>
            </a:r>
            <a:r>
              <a:rPr lang="tr-TR" sz="2800" b="1">
                <a:solidFill>
                  <a:srgbClr val="00FFFF"/>
                </a:solidFill>
              </a:rPr>
              <a:t>anne-baba ve çocuk ilişkisini bozuyor. </a:t>
            </a:r>
          </a:p>
        </p:txBody>
      </p:sp>
      <p:pic>
        <p:nvPicPr>
          <p:cNvPr id="208902" name="Picture 6" descr="yalnzlk3nm4"/>
          <p:cNvPicPr>
            <a:picLocks noChangeAspect="1" noChangeArrowheads="1"/>
          </p:cNvPicPr>
          <p:nvPr/>
        </p:nvPicPr>
        <p:blipFill>
          <a:blip r:embed="rId2"/>
          <a:srcRect/>
          <a:stretch>
            <a:fillRect/>
          </a:stretch>
        </p:blipFill>
        <p:spPr bwMode="auto">
          <a:xfrm>
            <a:off x="468313" y="0"/>
            <a:ext cx="8207375" cy="3933825"/>
          </a:xfrm>
          <a:prstGeom prst="rect">
            <a:avLst/>
          </a:prstGeo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Rectangle 3"/>
          <p:cNvSpPr>
            <a:spLocks noGrp="1" noChangeArrowheads="1"/>
          </p:cNvSpPr>
          <p:nvPr>
            <p:ph type="body" idx="1"/>
          </p:nvPr>
        </p:nvSpPr>
        <p:spPr>
          <a:xfrm>
            <a:off x="4427538" y="0"/>
            <a:ext cx="4716462" cy="6858000"/>
          </a:xfrm>
        </p:spPr>
        <p:txBody>
          <a:bodyPr/>
          <a:lstStyle/>
          <a:p>
            <a:pPr>
              <a:lnSpc>
                <a:spcPct val="90000"/>
              </a:lnSpc>
              <a:buFont typeface="Wingdings" pitchFamily="2" charset="2"/>
              <a:buNone/>
            </a:pPr>
            <a:r>
              <a:rPr lang="tr-TR"/>
              <a:t>   </a:t>
            </a:r>
            <a:r>
              <a:rPr lang="tr-TR" sz="3600">
                <a:effectLst/>
              </a:rPr>
              <a:t>Gazetelerin 3. sayfalarında artan </a:t>
            </a:r>
            <a:r>
              <a:rPr lang="tr-TR" sz="3600" b="1">
                <a:solidFill>
                  <a:srgbClr val="00FFFF"/>
                </a:solidFill>
                <a:effectLst>
                  <a:outerShdw blurRad="38100" dist="38100" dir="2700000" algn="tl">
                    <a:srgbClr val="FFFFFF"/>
                  </a:outerShdw>
                </a:effectLst>
              </a:rPr>
              <a:t>'Chat cinayetleri</a:t>
            </a:r>
            <a:r>
              <a:rPr lang="tr-TR" sz="3600" b="1"/>
              <a:t>'</a:t>
            </a:r>
            <a:r>
              <a:rPr lang="tr-TR" sz="3600">
                <a:effectLst/>
              </a:rPr>
              <a:t> ve </a:t>
            </a:r>
            <a:r>
              <a:rPr lang="tr-TR" sz="3600" b="1">
                <a:solidFill>
                  <a:srgbClr val="00FFFF"/>
                </a:solidFill>
                <a:effectLst>
                  <a:outerShdw blurRad="38100" dist="38100" dir="2700000" algn="tl">
                    <a:srgbClr val="FFFFFF"/>
                  </a:outerShdw>
                </a:effectLst>
              </a:rPr>
              <a:t>içe kapanan</a:t>
            </a:r>
            <a:r>
              <a:rPr lang="tr-TR" sz="3600">
                <a:solidFill>
                  <a:srgbClr val="00FFFF"/>
                </a:solidFill>
                <a:effectLst/>
              </a:rPr>
              <a:t>    </a:t>
            </a:r>
            <a:r>
              <a:rPr lang="tr-TR" sz="3600" b="1">
                <a:solidFill>
                  <a:srgbClr val="00FFFF"/>
                </a:solidFill>
                <a:effectLst>
                  <a:outerShdw blurRad="38100" dist="38100" dir="2700000" algn="tl">
                    <a:srgbClr val="FFFFFF"/>
                  </a:outerShdw>
                </a:effectLst>
              </a:rPr>
              <a:t>18-25 yas arası</a:t>
            </a:r>
            <a:r>
              <a:rPr lang="tr-TR" sz="3600" b="1"/>
              <a:t> </a:t>
            </a:r>
            <a:r>
              <a:rPr lang="tr-TR" sz="3600" b="1">
                <a:solidFill>
                  <a:srgbClr val="00FFFF"/>
                </a:solidFill>
                <a:effectLst>
                  <a:outerShdw blurRad="38100" dist="38100" dir="2700000" algn="tl">
                    <a:srgbClr val="FFFFFF"/>
                  </a:outerShdw>
                </a:effectLst>
              </a:rPr>
              <a:t>gençler</a:t>
            </a:r>
            <a:r>
              <a:rPr lang="tr-TR" sz="3600">
                <a:effectLst/>
              </a:rPr>
              <a:t>, psikiyatrların da dikkatini çekmiş olacak; Uzakdoğu'dan sonra ülkemizde de ilk internet bağımlılığı kliniği açıldı.</a:t>
            </a:r>
          </a:p>
        </p:txBody>
      </p:sp>
      <p:pic>
        <p:nvPicPr>
          <p:cNvPr id="209924" name="Picture 4" descr="chat"/>
          <p:cNvPicPr>
            <a:picLocks noChangeAspect="1" noChangeArrowheads="1"/>
          </p:cNvPicPr>
          <p:nvPr/>
        </p:nvPicPr>
        <p:blipFill>
          <a:blip r:embed="rId2"/>
          <a:srcRect/>
          <a:stretch>
            <a:fillRect/>
          </a:stretch>
        </p:blipFill>
        <p:spPr bwMode="auto">
          <a:xfrm>
            <a:off x="0" y="0"/>
            <a:ext cx="4572000" cy="6858000"/>
          </a:xfrm>
          <a:prstGeom prst="rect">
            <a:avLst/>
          </a:prstGeo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3"/>
          <p:cNvSpPr>
            <a:spLocks noGrp="1" noRot="1" noChangeArrowheads="1"/>
          </p:cNvSpPr>
          <p:nvPr>
            <p:ph type="body" idx="1"/>
          </p:nvPr>
        </p:nvSpPr>
        <p:spPr>
          <a:xfrm>
            <a:off x="0" y="0"/>
            <a:ext cx="4572000" cy="6858000"/>
          </a:xfrm>
        </p:spPr>
        <p:txBody>
          <a:bodyPr/>
          <a:lstStyle/>
          <a:p>
            <a:pPr>
              <a:lnSpc>
                <a:spcPct val="80000"/>
              </a:lnSpc>
              <a:buFont typeface="Arial" charset="0"/>
              <a:buNone/>
            </a:pPr>
            <a:r>
              <a:rPr lang="tr-TR" sz="2800"/>
              <a:t>  </a:t>
            </a:r>
          </a:p>
          <a:p>
            <a:pPr>
              <a:lnSpc>
                <a:spcPct val="80000"/>
              </a:lnSpc>
              <a:buFont typeface="Arial" charset="0"/>
              <a:buNone/>
            </a:pPr>
            <a:endParaRPr lang="tr-TR" sz="2800"/>
          </a:p>
          <a:p>
            <a:pPr>
              <a:lnSpc>
                <a:spcPct val="80000"/>
              </a:lnSpc>
              <a:buFont typeface="Arial" charset="0"/>
              <a:buNone/>
            </a:pPr>
            <a:r>
              <a:rPr lang="tr-TR" sz="2800"/>
              <a:t>   </a:t>
            </a:r>
            <a:r>
              <a:rPr lang="tr-TR" sz="3400" b="1"/>
              <a:t>Kitle iletişim araçlarındaki şiddet unsuru içeren yayınların bu tip dışa dönük etkilerinin yanında  "</a:t>
            </a:r>
            <a:r>
              <a:rPr lang="tr-TR" sz="3400" b="1">
                <a:solidFill>
                  <a:srgbClr val="0C0C12"/>
                </a:solidFill>
              </a:rPr>
              <a:t>Korku, sinme, ürkeklik ve çekingenlik</a:t>
            </a:r>
            <a:r>
              <a:rPr lang="tr-TR" sz="3400" b="1"/>
              <a:t>“ gibi içedönük etkileri de vardır. </a:t>
            </a:r>
            <a:br>
              <a:rPr lang="tr-TR" sz="3400" b="1"/>
            </a:br>
            <a:r>
              <a:rPr lang="tr-TR" sz="3400"/>
              <a:t/>
            </a:r>
            <a:br>
              <a:rPr lang="tr-TR" sz="3400"/>
            </a:br>
            <a:endParaRPr lang="tr-TR" sz="3400"/>
          </a:p>
        </p:txBody>
      </p:sp>
      <p:pic>
        <p:nvPicPr>
          <p:cNvPr id="140292" name="Picture 4" descr="3wc6zu1"/>
          <p:cNvPicPr>
            <a:picLocks noChangeAspect="1" noChangeArrowheads="1"/>
          </p:cNvPicPr>
          <p:nvPr/>
        </p:nvPicPr>
        <p:blipFill>
          <a:blip r:embed="rId2"/>
          <a:srcRect/>
          <a:stretch>
            <a:fillRect/>
          </a:stretch>
        </p:blipFill>
        <p:spPr bwMode="auto">
          <a:xfrm>
            <a:off x="4572000" y="0"/>
            <a:ext cx="4572000" cy="6858000"/>
          </a:xfrm>
          <a:prstGeom prst="rect">
            <a:avLst/>
          </a:prstGeom>
          <a:noFill/>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1123" name="Rectangle 3"/>
          <p:cNvSpPr>
            <a:spLocks noGrp="1" noChangeArrowheads="1"/>
          </p:cNvSpPr>
          <p:nvPr>
            <p:ph type="body" idx="1"/>
          </p:nvPr>
        </p:nvSpPr>
        <p:spPr>
          <a:xfrm>
            <a:off x="0" y="0"/>
            <a:ext cx="9144000" cy="4005263"/>
          </a:xfrm>
        </p:spPr>
        <p:txBody>
          <a:bodyPr/>
          <a:lstStyle/>
          <a:p>
            <a:pPr>
              <a:buFont typeface="Wingdings" pitchFamily="2" charset="2"/>
              <a:buNone/>
            </a:pPr>
            <a:r>
              <a:rPr lang="tr-TR" sz="2800"/>
              <a:t>    Görüldüğü gibi, gençlerin </a:t>
            </a:r>
            <a:r>
              <a:rPr lang="tr-TR" sz="2800" b="1">
                <a:solidFill>
                  <a:srgbClr val="00FFFF"/>
                </a:solidFill>
              </a:rPr>
              <a:t>teknoloji bağımlılığı</a:t>
            </a:r>
            <a:r>
              <a:rPr lang="tr-TR" sz="2800"/>
              <a:t> geliştirmeleri, denetimsiz kullanımda kendileri için zararlı olabilecek ve özümsemeye hazır olmadıkları bilgi ve materyale maruz kalmalarına neden olabilmektedir. Özellikle </a:t>
            </a:r>
            <a:r>
              <a:rPr lang="tr-TR" sz="2800">
                <a:solidFill>
                  <a:srgbClr val="00FFFF"/>
                </a:solidFill>
              </a:rPr>
              <a:t>16 yaş</a:t>
            </a:r>
            <a:r>
              <a:rPr lang="tr-TR" sz="2800"/>
              <a:t>ın altındaki çocuklar için bu risk daha büyüktür. Çünkü herhangi bir konuda aldıkları bilgileri nasıl değerlendireceklerini bilemezler ve bu da onların </a:t>
            </a:r>
            <a:r>
              <a:rPr lang="tr-TR" sz="2800">
                <a:solidFill>
                  <a:srgbClr val="00FFFF"/>
                </a:solidFill>
              </a:rPr>
              <a:t>duygu</a:t>
            </a:r>
            <a:r>
              <a:rPr lang="tr-TR" sz="2800"/>
              <a:t>, </a:t>
            </a:r>
            <a:r>
              <a:rPr lang="tr-TR" sz="2800">
                <a:solidFill>
                  <a:srgbClr val="00FFFF"/>
                </a:solidFill>
              </a:rPr>
              <a:t>bilinç</a:t>
            </a:r>
            <a:r>
              <a:rPr lang="tr-TR" sz="2800"/>
              <a:t> ve </a:t>
            </a:r>
            <a:r>
              <a:rPr lang="tr-TR" sz="2800">
                <a:solidFill>
                  <a:srgbClr val="00FFFF"/>
                </a:solidFill>
              </a:rPr>
              <a:t>davranış </a:t>
            </a:r>
            <a:r>
              <a:rPr lang="tr-TR" sz="2800"/>
              <a:t>düzeyinde olumsuz etkiler yaratabilir. </a:t>
            </a:r>
          </a:p>
        </p:txBody>
      </p:sp>
      <p:pic>
        <p:nvPicPr>
          <p:cNvPr id="261124" name="Picture 4" descr="untitled"/>
          <p:cNvPicPr>
            <a:picLocks noChangeAspect="1" noChangeArrowheads="1"/>
          </p:cNvPicPr>
          <p:nvPr/>
        </p:nvPicPr>
        <p:blipFill>
          <a:blip r:embed="rId2"/>
          <a:srcRect/>
          <a:stretch>
            <a:fillRect/>
          </a:stretch>
        </p:blipFill>
        <p:spPr bwMode="auto">
          <a:xfrm>
            <a:off x="0" y="3933825"/>
            <a:ext cx="9144000" cy="2924175"/>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1" name="Rectangle 3"/>
          <p:cNvSpPr>
            <a:spLocks noGrp="1" noChangeArrowheads="1"/>
          </p:cNvSpPr>
          <p:nvPr>
            <p:ph type="body" idx="1"/>
          </p:nvPr>
        </p:nvSpPr>
        <p:spPr>
          <a:xfrm>
            <a:off x="250825" y="476250"/>
            <a:ext cx="8540750" cy="6381750"/>
          </a:xfrm>
        </p:spPr>
        <p:txBody>
          <a:bodyPr/>
          <a:lstStyle/>
          <a:p>
            <a:pPr>
              <a:buFont typeface="Wingdings" pitchFamily="2" charset="2"/>
              <a:buNone/>
            </a:pPr>
            <a:r>
              <a:rPr lang="tr-TR"/>
              <a:t>         Ülkemizde de giderek yayılmakta olan </a:t>
            </a:r>
            <a:r>
              <a:rPr lang="tr-TR" b="1">
                <a:solidFill>
                  <a:srgbClr val="00FFFF"/>
                </a:solidFill>
              </a:rPr>
              <a:t>bilgisayar</a:t>
            </a:r>
            <a:r>
              <a:rPr lang="tr-TR"/>
              <a:t> ve</a:t>
            </a:r>
            <a:r>
              <a:rPr lang="tr-TR" b="1"/>
              <a:t> </a:t>
            </a:r>
            <a:r>
              <a:rPr lang="tr-TR" b="1">
                <a:solidFill>
                  <a:srgbClr val="00FFFF"/>
                </a:solidFill>
              </a:rPr>
              <a:t>internet </a:t>
            </a:r>
            <a:r>
              <a:rPr lang="tr-TR"/>
              <a:t>kullanımı, sınırsız bilgiye ulaşma olanağını evlerimize kadar getirmiştir. İnternet ve bilgisayarın öğrencilerin eğitimine katkıları yadsınamaz. </a:t>
            </a:r>
          </a:p>
          <a:p>
            <a:pPr>
              <a:buFont typeface="Wingdings" pitchFamily="2" charset="2"/>
              <a:buNone/>
            </a:pPr>
            <a:r>
              <a:rPr lang="tr-TR"/>
              <a:t>         Gelişen teknoloji, bir konunun araştırmasını yaparken, </a:t>
            </a:r>
            <a:r>
              <a:rPr lang="tr-TR" b="1">
                <a:solidFill>
                  <a:srgbClr val="00FFFF"/>
                </a:solidFill>
              </a:rPr>
              <a:t>güncel bilgilere</a:t>
            </a:r>
            <a:r>
              <a:rPr lang="tr-TR"/>
              <a:t> ulaşırken ya da </a:t>
            </a:r>
            <a:r>
              <a:rPr lang="tr-TR" b="1">
                <a:solidFill>
                  <a:srgbClr val="00FFFF"/>
                </a:solidFill>
              </a:rPr>
              <a:t>ödev</a:t>
            </a:r>
            <a:r>
              <a:rPr lang="tr-TR">
                <a:solidFill>
                  <a:srgbClr val="00FFFF"/>
                </a:solidFill>
              </a:rPr>
              <a:t> </a:t>
            </a:r>
            <a:r>
              <a:rPr lang="tr-TR"/>
              <a:t>hazırlarken büyük kolaylıklar sağlamaktadır. Öte yandan, bu olumlu gelişmeler göz ardı edemeyeceğimiz bazı </a:t>
            </a:r>
            <a:r>
              <a:rPr lang="tr-TR" b="1">
                <a:solidFill>
                  <a:srgbClr val="00FFFF"/>
                </a:solidFill>
              </a:rPr>
              <a:t>olumsuz sonuçların</a:t>
            </a:r>
            <a:r>
              <a:rPr lang="tr-TR"/>
              <a:t> doğmasına da sebep olmaktadır</a:t>
            </a:r>
            <a:r>
              <a:rPr lang="tr-TR" sz="2800"/>
              <a:t>. </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Rectangle 3"/>
          <p:cNvSpPr>
            <a:spLocks noGrp="1" noChangeArrowheads="1"/>
          </p:cNvSpPr>
          <p:nvPr>
            <p:ph type="body" idx="1"/>
          </p:nvPr>
        </p:nvSpPr>
        <p:spPr>
          <a:xfrm>
            <a:off x="323850" y="5516563"/>
            <a:ext cx="8229600" cy="1568450"/>
          </a:xfrm>
        </p:spPr>
        <p:txBody>
          <a:bodyPr/>
          <a:lstStyle/>
          <a:p>
            <a:pPr algn="ctr">
              <a:buFont typeface="Wingdings" pitchFamily="2" charset="2"/>
              <a:buNone/>
            </a:pPr>
            <a:r>
              <a:rPr lang="tr-TR" sz="6000" b="1"/>
              <a:t>Biraz tebessüm </a:t>
            </a:r>
            <a:r>
              <a:rPr lang="tr-TR" sz="6000" b="1">
                <a:sym typeface="Wingdings" pitchFamily="2" charset="2"/>
              </a:rPr>
              <a:t></a:t>
            </a:r>
            <a:endParaRPr lang="tr-TR" sz="6000" b="1"/>
          </a:p>
        </p:txBody>
      </p:sp>
      <p:pic>
        <p:nvPicPr>
          <p:cNvPr id="224260" name="Picture 4" descr="karpuz-cocuk-teknoloji-yesil-cimen-ot"/>
          <p:cNvPicPr>
            <a:picLocks noChangeAspect="1" noChangeArrowheads="1"/>
          </p:cNvPicPr>
          <p:nvPr/>
        </p:nvPicPr>
        <p:blipFill>
          <a:blip r:embed="rId2"/>
          <a:srcRect/>
          <a:stretch>
            <a:fillRect/>
          </a:stretch>
        </p:blipFill>
        <p:spPr bwMode="auto">
          <a:xfrm>
            <a:off x="0" y="0"/>
            <a:ext cx="9144000" cy="5516563"/>
          </a:xfrm>
          <a:prstGeom prst="rect">
            <a:avLst/>
          </a:prstGeom>
          <a:noFill/>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323850" y="0"/>
            <a:ext cx="8540750" cy="792163"/>
          </a:xfrm>
        </p:spPr>
        <p:txBody>
          <a:bodyPr/>
          <a:lstStyle/>
          <a:p>
            <a:r>
              <a:rPr lang="tr-TR" sz="4000"/>
              <a:t/>
            </a:r>
            <a:br>
              <a:rPr lang="tr-TR" sz="4000"/>
            </a:br>
            <a:r>
              <a:rPr lang="tr-TR" sz="4000"/>
              <a:t> </a:t>
            </a:r>
            <a:r>
              <a:rPr lang="tr-TR" sz="6000" b="1" i="1">
                <a:solidFill>
                  <a:srgbClr val="FF3300"/>
                </a:solidFill>
              </a:rPr>
              <a:t>Neler yapılabilir ?</a:t>
            </a:r>
          </a:p>
        </p:txBody>
      </p:sp>
      <p:sp>
        <p:nvSpPr>
          <p:cNvPr id="141315" name="Rectangle 3"/>
          <p:cNvSpPr>
            <a:spLocks noGrp="1" noChangeArrowheads="1"/>
          </p:cNvSpPr>
          <p:nvPr>
            <p:ph type="body" idx="1"/>
          </p:nvPr>
        </p:nvSpPr>
        <p:spPr>
          <a:xfrm>
            <a:off x="0" y="1196975"/>
            <a:ext cx="3779838" cy="5400675"/>
          </a:xfrm>
        </p:spPr>
        <p:txBody>
          <a:bodyPr/>
          <a:lstStyle/>
          <a:p>
            <a:pPr>
              <a:lnSpc>
                <a:spcPct val="80000"/>
              </a:lnSpc>
              <a:buFont typeface="Wingdings" pitchFamily="2" charset="2"/>
              <a:buChar char="Ø"/>
            </a:pPr>
            <a:r>
              <a:rPr lang="tr-TR" sz="2800" dirty="0"/>
              <a:t> </a:t>
            </a:r>
            <a:r>
              <a:rPr lang="tr-TR" sz="2800" b="1" dirty="0"/>
              <a:t>Bilgisayarı evin ortak kullanım alanlarından birine kurun.</a:t>
            </a:r>
          </a:p>
          <a:p>
            <a:pPr>
              <a:lnSpc>
                <a:spcPct val="80000"/>
              </a:lnSpc>
              <a:buFont typeface="Wingdings" pitchFamily="2" charset="2"/>
              <a:buChar char="Ø"/>
            </a:pPr>
            <a:r>
              <a:rPr lang="tr-TR" sz="2800" b="1" dirty="0"/>
              <a:t> Çocuğun arkadaşlarıyla vakit geçirmesine teşvik edin. </a:t>
            </a:r>
          </a:p>
          <a:p>
            <a:pPr>
              <a:lnSpc>
                <a:spcPct val="80000"/>
              </a:lnSpc>
              <a:buFont typeface="Wingdings" pitchFamily="2" charset="2"/>
              <a:buChar char="Ø"/>
            </a:pPr>
            <a:r>
              <a:rPr lang="tr-TR" sz="2800" b="1" dirty="0"/>
              <a:t> Pornografik ve şiddet içeren sitelere erişimi engellemek </a:t>
            </a:r>
            <a:r>
              <a:rPr lang="tr-TR" sz="2800" b="1" dirty="0" smtClean="0"/>
              <a:t>için </a:t>
            </a:r>
            <a:r>
              <a:rPr lang="tr-TR" sz="2800" b="1" dirty="0"/>
              <a:t>filtre sistemine başvurun. </a:t>
            </a:r>
          </a:p>
        </p:txBody>
      </p:sp>
      <p:pic>
        <p:nvPicPr>
          <p:cNvPr id="141316" name="Picture 4" descr="tekno1"/>
          <p:cNvPicPr>
            <a:picLocks noChangeAspect="1" noChangeArrowheads="1"/>
          </p:cNvPicPr>
          <p:nvPr/>
        </p:nvPicPr>
        <p:blipFill>
          <a:blip r:embed="rId2"/>
          <a:srcRect/>
          <a:stretch>
            <a:fillRect/>
          </a:stretch>
        </p:blipFill>
        <p:spPr bwMode="auto">
          <a:xfrm>
            <a:off x="3708400" y="1268413"/>
            <a:ext cx="5435600" cy="5329237"/>
          </a:xfrm>
          <a:prstGeom prst="rect">
            <a:avLst/>
          </a:prstGeom>
          <a:noFill/>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468313" y="188913"/>
            <a:ext cx="8229600" cy="782637"/>
          </a:xfrm>
        </p:spPr>
        <p:txBody>
          <a:bodyPr/>
          <a:lstStyle/>
          <a:p>
            <a:r>
              <a:rPr lang="tr-TR" sz="6000" b="1" i="1">
                <a:solidFill>
                  <a:srgbClr val="0C0C12"/>
                </a:solidFill>
              </a:rPr>
              <a:t>Neler yapılabilir ?</a:t>
            </a:r>
          </a:p>
        </p:txBody>
      </p:sp>
      <p:sp>
        <p:nvSpPr>
          <p:cNvPr id="150531" name="Rectangle 3"/>
          <p:cNvSpPr>
            <a:spLocks noGrp="1" noChangeArrowheads="1"/>
          </p:cNvSpPr>
          <p:nvPr>
            <p:ph type="body" idx="1"/>
          </p:nvPr>
        </p:nvSpPr>
        <p:spPr>
          <a:xfrm>
            <a:off x="0" y="1052513"/>
            <a:ext cx="4140200" cy="5472112"/>
          </a:xfrm>
        </p:spPr>
        <p:txBody>
          <a:bodyPr/>
          <a:lstStyle/>
          <a:p>
            <a:pPr>
              <a:lnSpc>
                <a:spcPct val="90000"/>
              </a:lnSpc>
              <a:buClr>
                <a:schemeClr val="tx1"/>
              </a:buClr>
              <a:buFont typeface="Wingdings" pitchFamily="2" charset="2"/>
              <a:buChar char="Ø"/>
            </a:pPr>
            <a:r>
              <a:rPr lang="tr-TR" sz="2800">
                <a:effectLst/>
              </a:rPr>
              <a:t>İnternet kullanımı için </a:t>
            </a:r>
            <a:r>
              <a:rPr lang="tr-TR" sz="2800" b="1">
                <a:solidFill>
                  <a:srgbClr val="00FFFF"/>
                </a:solidFill>
              </a:rPr>
              <a:t>zaman sınırı</a:t>
            </a:r>
            <a:r>
              <a:rPr lang="tr-TR" sz="2800">
                <a:effectLst/>
              </a:rPr>
              <a:t> koyun.</a:t>
            </a:r>
          </a:p>
          <a:p>
            <a:pPr>
              <a:lnSpc>
                <a:spcPct val="90000"/>
              </a:lnSpc>
              <a:buClr>
                <a:schemeClr val="tx1"/>
              </a:buClr>
              <a:buFont typeface="Wingdings" pitchFamily="2" charset="2"/>
              <a:buChar char="Ø"/>
            </a:pPr>
            <a:r>
              <a:rPr lang="tr-TR" sz="2800">
                <a:effectLst/>
              </a:rPr>
              <a:t>Ani öfke patlamaları, özgüven eksikliği, içe kapanma gibi belirtilerde </a:t>
            </a:r>
            <a:r>
              <a:rPr lang="tr-TR" sz="2800" b="1">
                <a:solidFill>
                  <a:srgbClr val="00FFFF"/>
                </a:solidFill>
              </a:rPr>
              <a:t>profesyonel yardım</a:t>
            </a:r>
            <a:r>
              <a:rPr lang="tr-TR" sz="2800">
                <a:effectLst/>
              </a:rPr>
              <a:t> alın. </a:t>
            </a:r>
          </a:p>
          <a:p>
            <a:pPr>
              <a:lnSpc>
                <a:spcPct val="90000"/>
              </a:lnSpc>
              <a:buClr>
                <a:schemeClr val="tx1"/>
              </a:buClr>
              <a:buFont typeface="Wingdings" pitchFamily="2" charset="2"/>
              <a:buChar char="Ø"/>
            </a:pPr>
            <a:r>
              <a:rPr lang="tr-TR" sz="2800">
                <a:effectLst/>
              </a:rPr>
              <a:t>Ve sakın önlem almakta</a:t>
            </a:r>
            <a:r>
              <a:rPr lang="tr-TR" sz="2800" b="1"/>
              <a:t> </a:t>
            </a:r>
            <a:r>
              <a:rPr lang="tr-TR" sz="2800" b="1">
                <a:solidFill>
                  <a:srgbClr val="00FFFF"/>
                </a:solidFill>
              </a:rPr>
              <a:t>geç kalmayın!!</a:t>
            </a:r>
          </a:p>
        </p:txBody>
      </p:sp>
      <p:pic>
        <p:nvPicPr>
          <p:cNvPr id="150533" name="Picture 5" descr="social-phobia"/>
          <p:cNvPicPr>
            <a:picLocks noChangeAspect="1" noChangeArrowheads="1"/>
          </p:cNvPicPr>
          <p:nvPr/>
        </p:nvPicPr>
        <p:blipFill>
          <a:blip r:embed="rId2"/>
          <a:srcRect/>
          <a:stretch>
            <a:fillRect/>
          </a:stretch>
        </p:blipFill>
        <p:spPr bwMode="auto">
          <a:xfrm>
            <a:off x="4140200" y="1125538"/>
            <a:ext cx="5003800" cy="5543550"/>
          </a:xfrm>
          <a:prstGeom prst="rect">
            <a:avLst/>
          </a:prstGeom>
          <a:noFill/>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468313" y="333375"/>
            <a:ext cx="8229600" cy="652463"/>
          </a:xfrm>
        </p:spPr>
        <p:txBody>
          <a:bodyPr/>
          <a:lstStyle/>
          <a:p>
            <a:r>
              <a:rPr lang="tr-TR" sz="6000" b="1">
                <a:solidFill>
                  <a:srgbClr val="0C0C12"/>
                </a:solidFill>
              </a:rPr>
              <a:t>Neler Yapılabilir ?</a:t>
            </a:r>
          </a:p>
        </p:txBody>
      </p:sp>
      <p:sp>
        <p:nvSpPr>
          <p:cNvPr id="270339" name="Rectangle 3"/>
          <p:cNvSpPr>
            <a:spLocks noGrp="1" noChangeArrowheads="1"/>
          </p:cNvSpPr>
          <p:nvPr>
            <p:ph type="body" idx="1"/>
          </p:nvPr>
        </p:nvSpPr>
        <p:spPr>
          <a:xfrm>
            <a:off x="4813300" y="1241425"/>
            <a:ext cx="4330700" cy="5616575"/>
          </a:xfrm>
        </p:spPr>
        <p:txBody>
          <a:bodyPr/>
          <a:lstStyle/>
          <a:p>
            <a:pPr marL="609600" indent="-609600">
              <a:lnSpc>
                <a:spcPct val="90000"/>
              </a:lnSpc>
            </a:pPr>
            <a:r>
              <a:rPr lang="tr-TR" sz="2800"/>
              <a:t>İnternet ve bazı televizyon kanalları için şifre koyun </a:t>
            </a:r>
          </a:p>
          <a:p>
            <a:pPr marL="609600" indent="-609600">
              <a:lnSpc>
                <a:spcPct val="90000"/>
              </a:lnSpc>
            </a:pPr>
            <a:r>
              <a:rPr lang="tr-TR" sz="2800"/>
              <a:t> Görsel uyaranlar yerine onları fiziksel, işitsel ve zihinsel aktivitelere  yönlendirin. </a:t>
            </a:r>
          </a:p>
          <a:p>
            <a:pPr marL="609600" indent="-609600">
              <a:lnSpc>
                <a:spcPct val="90000"/>
              </a:lnSpc>
            </a:pPr>
            <a:r>
              <a:rPr lang="tr-TR" sz="2800"/>
              <a:t>Kendi tavır ve tutumlarınız ile çocuğunuza olumlu model olmaya çalışın. </a:t>
            </a:r>
          </a:p>
        </p:txBody>
      </p:sp>
      <p:pic>
        <p:nvPicPr>
          <p:cNvPr id="270340" name="r__ctl30_imgThmb" descr="http://cache.gettyimages.com/xt/200227583-003.jpg?v=1&amp;g=FPG&amp;s=1">
            <a:hlinkClick r:id="rId2"/>
          </p:cNvPr>
          <p:cNvPicPr>
            <a:picLocks noChangeAspect="1" noChangeArrowheads="1"/>
          </p:cNvPicPr>
          <p:nvPr/>
        </p:nvPicPr>
        <p:blipFill>
          <a:blip r:embed="rId3" r:link="rId4"/>
          <a:srcRect/>
          <a:stretch>
            <a:fillRect/>
          </a:stretch>
        </p:blipFill>
        <p:spPr bwMode="auto">
          <a:xfrm>
            <a:off x="323850" y="1341438"/>
            <a:ext cx="4392613" cy="5111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1" name="Rectangle 3"/>
          <p:cNvSpPr>
            <a:spLocks noGrp="1" noChangeArrowheads="1"/>
          </p:cNvSpPr>
          <p:nvPr>
            <p:ph type="body" idx="1"/>
          </p:nvPr>
        </p:nvSpPr>
        <p:spPr>
          <a:xfrm>
            <a:off x="457200" y="404813"/>
            <a:ext cx="8229600" cy="5726112"/>
          </a:xfrm>
          <a:ln cap="flat">
            <a:solidFill>
              <a:schemeClr val="tx1"/>
            </a:solidFill>
          </a:ln>
        </p:spPr>
        <p:txBody>
          <a:bodyPr/>
          <a:lstStyle/>
          <a:p>
            <a:pPr>
              <a:buFontTx/>
              <a:buNone/>
            </a:pPr>
            <a:r>
              <a:rPr lang="tr-TR" sz="4400" b="1" i="1"/>
              <a:t>  </a:t>
            </a:r>
            <a:r>
              <a:rPr lang="tr-TR" sz="4400" b="1" i="1">
                <a:solidFill>
                  <a:srgbClr val="0C0C12"/>
                </a:solidFill>
              </a:rPr>
              <a:t>Unutulmamalıdır ki teknoloji amacına uygun,tutarlı ve doğru yönelimlerle kullanıldığı zaman insan kişiliğinin dolayısıyla uygarlığın gelişiminde önemli bir unsurdur</a:t>
            </a:r>
          </a:p>
        </p:txBody>
      </p:sp>
      <p:pic>
        <p:nvPicPr>
          <p:cNvPr id="196613" name="Picture 5" descr="unlem_isareti"/>
          <p:cNvPicPr>
            <a:picLocks noChangeAspect="1" noChangeArrowheads="1" noCrop="1"/>
          </p:cNvPicPr>
          <p:nvPr/>
        </p:nvPicPr>
        <p:blipFill>
          <a:blip r:embed="rId2"/>
          <a:srcRect/>
          <a:stretch>
            <a:fillRect/>
          </a:stretch>
        </p:blipFill>
        <p:spPr bwMode="auto">
          <a:xfrm>
            <a:off x="7019925" y="3213100"/>
            <a:ext cx="1439863" cy="3240088"/>
          </a:xfrm>
          <a:prstGeom prst="rect">
            <a:avLst/>
          </a:prstGeom>
          <a:noFill/>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tr-TR" sz="6000" b="1" u="sng"/>
              <a:t>KAYNAKÇA:</a:t>
            </a:r>
          </a:p>
        </p:txBody>
      </p:sp>
      <p:sp>
        <p:nvSpPr>
          <p:cNvPr id="199683" name="Rectangle 3"/>
          <p:cNvSpPr>
            <a:spLocks noGrp="1" noChangeArrowheads="1"/>
          </p:cNvSpPr>
          <p:nvPr>
            <p:ph type="body" idx="1"/>
          </p:nvPr>
        </p:nvSpPr>
        <p:spPr>
          <a:xfrm>
            <a:off x="179388" y="1700213"/>
            <a:ext cx="7386637" cy="4827587"/>
          </a:xfrm>
        </p:spPr>
        <p:txBody>
          <a:bodyPr/>
          <a:lstStyle/>
          <a:p>
            <a:pPr>
              <a:buClr>
                <a:schemeClr val="bg2"/>
              </a:buClr>
              <a:buFont typeface="Wingdings" pitchFamily="2" charset="2"/>
              <a:buChar char="ü"/>
            </a:pPr>
            <a:r>
              <a:rPr lang="tr-TR" sz="2400">
                <a:solidFill>
                  <a:srgbClr val="000000"/>
                </a:solidFill>
                <a:cs typeface="Times New Roman" pitchFamily="18" charset="0"/>
              </a:rPr>
              <a:t>Siz Neye Bağımlısınız?, Doç. Dr. İlhan YARGIÇ, Popüler Psikiyatri Dergisi, Kasım-Aralık 2005/06 Sayı 28.</a:t>
            </a:r>
            <a:endParaRPr lang="tr-TR" sz="2400">
              <a:solidFill>
                <a:schemeClr val="bg2"/>
              </a:solidFill>
            </a:endParaRPr>
          </a:p>
          <a:p>
            <a:pPr>
              <a:buClr>
                <a:schemeClr val="bg2"/>
              </a:buClr>
              <a:buFont typeface="Wingdings" pitchFamily="2" charset="2"/>
              <a:buChar char="ü"/>
            </a:pPr>
            <a:r>
              <a:rPr lang="tr-TR" sz="2400">
                <a:solidFill>
                  <a:schemeClr val="bg2"/>
                </a:solidFill>
              </a:rPr>
              <a:t>http://forum.gitme.net/showthread.php/teknoloji-k-ba-imlilik-2386.html?s=fb7e46747c831e0bfbeb2299adb34f91&amp;amp;</a:t>
            </a:r>
          </a:p>
          <a:p>
            <a:pPr>
              <a:buClr>
                <a:schemeClr val="bg2"/>
              </a:buClr>
              <a:buFont typeface="Wingdings" pitchFamily="2" charset="2"/>
              <a:buChar char="ü"/>
            </a:pPr>
            <a:r>
              <a:rPr lang="tr-TR" sz="2400">
                <a:solidFill>
                  <a:srgbClr val="0C0C12"/>
                </a:solidFill>
              </a:rPr>
              <a:t>http://www.tavsiyeediyorum.com/makale_951.htm</a:t>
            </a:r>
          </a:p>
          <a:p>
            <a:pPr>
              <a:buClr>
                <a:schemeClr val="bg2"/>
              </a:buClr>
              <a:buFont typeface="Wingdings" pitchFamily="2" charset="2"/>
              <a:buChar char="ü"/>
            </a:pPr>
            <a:r>
              <a:rPr lang="tr-TR" sz="2400"/>
              <a:t>8. Rehberlik Sempozyumu Bildiri Notları (2006).</a:t>
            </a:r>
            <a:endParaRPr lang="tr-TR" sz="2400">
              <a:solidFill>
                <a:schemeClr val="bg2"/>
              </a:solidFill>
            </a:endParaRPr>
          </a:p>
          <a:p>
            <a:pPr>
              <a:buFont typeface="Wingdings" pitchFamily="2" charset="2"/>
              <a:buNone/>
            </a:pPr>
            <a:endParaRPr lang="tr-TR" sz="2400">
              <a:solidFill>
                <a:schemeClr val="bg2"/>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7" name="Rectangle 3"/>
          <p:cNvSpPr>
            <a:spLocks noGrp="1" noChangeArrowheads="1"/>
          </p:cNvSpPr>
          <p:nvPr>
            <p:ph type="body" idx="1"/>
          </p:nvPr>
        </p:nvSpPr>
        <p:spPr/>
        <p:txBody>
          <a:bodyPr/>
          <a:lstStyle/>
          <a:p>
            <a:endParaRPr lang="tr-TR"/>
          </a:p>
        </p:txBody>
      </p:sp>
      <p:pic>
        <p:nvPicPr>
          <p:cNvPr id="200709" name="Picture 5" descr="FEF"/>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00712" name="WordArt 8"/>
          <p:cNvSpPr>
            <a:spLocks noChangeArrowheads="1" noChangeShapeType="1" noTextEdit="1"/>
          </p:cNvSpPr>
          <p:nvPr/>
        </p:nvSpPr>
        <p:spPr bwMode="auto">
          <a:xfrm>
            <a:off x="642910" y="214290"/>
            <a:ext cx="6750067" cy="1150938"/>
          </a:xfrm>
          <a:prstGeom prst="rect">
            <a:avLst/>
          </a:prstGeom>
        </p:spPr>
        <p:txBody>
          <a:bodyPr wrap="none" fromWordArt="1">
            <a:prstTxWarp prst="textFadeUp">
              <a:avLst>
                <a:gd name="adj" fmla="val 9991"/>
              </a:avLst>
            </a:prstTxWarp>
          </a:bodyPr>
          <a:lstStyle/>
          <a:p>
            <a:r>
              <a:rPr lang="tr-TR" sz="3600" kern="10" dirty="0" smtClean="0">
                <a:ln w="9525">
                  <a:solidFill>
                    <a:srgbClr val="000000"/>
                  </a:solidFill>
                  <a:round/>
                  <a:headEnd/>
                  <a:tailEnd/>
                </a:ln>
                <a:solidFill>
                  <a:srgbClr val="FF3300"/>
                </a:solidFill>
                <a:effectLst>
                  <a:outerShdw dist="35921" dir="2700000" sy="50000" rotWithShape="0">
                    <a:srgbClr val="875B0D">
                      <a:alpha val="70000"/>
                    </a:srgbClr>
                  </a:outerShdw>
                </a:effectLst>
                <a:latin typeface="Arial Black"/>
              </a:rPr>
              <a:t>Serkan OKAN</a:t>
            </a:r>
          </a:p>
          <a:p>
            <a:r>
              <a:rPr lang="tr-TR" sz="3600" kern="10" dirty="0" smtClean="0">
                <a:ln w="9525">
                  <a:solidFill>
                    <a:srgbClr val="000000"/>
                  </a:solidFill>
                  <a:round/>
                  <a:headEnd/>
                  <a:tailEnd/>
                </a:ln>
                <a:solidFill>
                  <a:srgbClr val="FF3300"/>
                </a:solidFill>
                <a:effectLst>
                  <a:outerShdw dist="35921" dir="2700000" sy="50000" rotWithShape="0">
                    <a:srgbClr val="875B0D">
                      <a:alpha val="70000"/>
                    </a:srgbClr>
                  </a:outerShdw>
                </a:effectLst>
                <a:latin typeface="Arial Black"/>
              </a:rPr>
              <a:t>Rehberlik Servisi</a:t>
            </a:r>
            <a:endParaRPr lang="tr-TR" sz="3600" kern="10" dirty="0">
              <a:ln w="9525">
                <a:solidFill>
                  <a:srgbClr val="000000"/>
                </a:solidFill>
                <a:round/>
                <a:headEnd/>
                <a:tailEnd/>
              </a:ln>
              <a:solidFill>
                <a:srgbClr val="FF3300"/>
              </a:solidFill>
              <a:effectLst>
                <a:outerShdw dist="35921" dir="2700000" sy="50000" rotWithShape="0">
                  <a:srgbClr val="875B0D">
                    <a:alpha val="70000"/>
                  </a:srgbClr>
                </a:outerShdw>
              </a:effectLst>
              <a:latin typeface="Arial Black"/>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1" name="Rectangle 3"/>
          <p:cNvSpPr>
            <a:spLocks noGrp="1" noChangeArrowheads="1"/>
          </p:cNvSpPr>
          <p:nvPr>
            <p:ph type="body" idx="1"/>
          </p:nvPr>
        </p:nvSpPr>
        <p:spPr>
          <a:xfrm>
            <a:off x="5076825" y="188913"/>
            <a:ext cx="4067175" cy="6858000"/>
          </a:xfrm>
        </p:spPr>
        <p:txBody>
          <a:bodyPr/>
          <a:lstStyle/>
          <a:p>
            <a:pPr>
              <a:buFont typeface="Wingdings" pitchFamily="2" charset="2"/>
              <a:buNone/>
            </a:pPr>
            <a:r>
              <a:rPr lang="tr-TR"/>
              <a:t>   </a:t>
            </a:r>
            <a:r>
              <a:rPr lang="tr-TR" sz="2800">
                <a:effectLst/>
              </a:rPr>
              <a:t>Yapılan araştırmalar ve elde edilen sonuçlar, bilgisayar ve diğer elektronik oyunların kullanımının her geçen gün katlanarak yaygınlaştığını ve hatta </a:t>
            </a:r>
            <a:r>
              <a:rPr lang="tr-TR" sz="2800">
                <a:solidFill>
                  <a:srgbClr val="FF3300"/>
                </a:solidFill>
                <a:effectLst/>
              </a:rPr>
              <a:t>bağımlılık</a:t>
            </a:r>
            <a:r>
              <a:rPr lang="tr-TR" sz="2800">
                <a:effectLst/>
              </a:rPr>
              <a:t> haline geldiğini göstermektedir. Bağımlılığı oluşturan; bilgisayar, internet ve sanal dünyanın </a:t>
            </a:r>
            <a:r>
              <a:rPr lang="tr-TR" sz="2800">
                <a:solidFill>
                  <a:srgbClr val="FF3300"/>
                </a:solidFill>
                <a:effectLst/>
              </a:rPr>
              <a:t>karşı konulmaz çekiciliğidir.</a:t>
            </a:r>
            <a:r>
              <a:rPr lang="tr-TR"/>
              <a:t> </a:t>
            </a:r>
          </a:p>
        </p:txBody>
      </p:sp>
      <p:pic>
        <p:nvPicPr>
          <p:cNvPr id="258053" name="r__ctl49_imgThmb" descr="http://cache.gettyimages.com/xt/10179381.jpg?v=1&amp;g=TIB&amp;s=1">
            <a:hlinkClick r:id="rId2"/>
          </p:cNvPr>
          <p:cNvPicPr>
            <a:picLocks noChangeAspect="1" noChangeArrowheads="1"/>
          </p:cNvPicPr>
          <p:nvPr/>
        </p:nvPicPr>
        <p:blipFill>
          <a:blip r:embed="rId3" r:link="rId4"/>
          <a:srcRect/>
          <a:stretch>
            <a:fillRect/>
          </a:stretch>
        </p:blipFill>
        <p:spPr bwMode="auto">
          <a:xfrm>
            <a:off x="0" y="0"/>
            <a:ext cx="5219700" cy="6858000"/>
          </a:xfrm>
          <a:prstGeom prst="rect">
            <a:avLst/>
          </a:prstGeom>
          <a:noFill/>
          <a:ln w="9525">
            <a:noFill/>
            <a:miter lim="800000"/>
            <a:headEnd/>
            <a:tailEnd/>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3" name="Rectangle 3"/>
          <p:cNvSpPr>
            <a:spLocks noGrp="1" noChangeArrowheads="1"/>
          </p:cNvSpPr>
          <p:nvPr>
            <p:ph type="body" idx="1"/>
          </p:nvPr>
        </p:nvSpPr>
        <p:spPr>
          <a:xfrm>
            <a:off x="468313" y="692150"/>
            <a:ext cx="8208962" cy="5616575"/>
          </a:xfrm>
        </p:spPr>
        <p:txBody>
          <a:bodyPr/>
          <a:lstStyle/>
          <a:p>
            <a:pPr>
              <a:lnSpc>
                <a:spcPct val="90000"/>
              </a:lnSpc>
              <a:buFont typeface="Wingdings" pitchFamily="2" charset="2"/>
              <a:buNone/>
            </a:pPr>
            <a:r>
              <a:rPr lang="tr-TR"/>
              <a:t>   </a:t>
            </a:r>
            <a:r>
              <a:rPr lang="tr-TR" sz="4000">
                <a:solidFill>
                  <a:srgbClr val="FB5151"/>
                </a:solidFill>
                <a:effectLst>
                  <a:outerShdw blurRad="38100" dist="38100" dir="2700000" algn="tl">
                    <a:srgbClr val="FFFFFF"/>
                  </a:outerShdw>
                </a:effectLst>
              </a:rPr>
              <a:t>Bilgisayarın</a:t>
            </a:r>
            <a:r>
              <a:rPr lang="tr-TR" sz="4000"/>
              <a:t> yanı sıra </a:t>
            </a:r>
            <a:r>
              <a:rPr lang="tr-TR" sz="4000">
                <a:solidFill>
                  <a:srgbClr val="FB5151"/>
                </a:solidFill>
                <a:effectLst>
                  <a:outerShdw blurRad="38100" dist="38100" dir="2700000" algn="tl">
                    <a:srgbClr val="FFFFFF"/>
                  </a:outerShdw>
                </a:effectLst>
              </a:rPr>
              <a:t>televizyon</a:t>
            </a:r>
            <a:r>
              <a:rPr lang="tr-TR" sz="4000"/>
              <a:t> da, hemen her evde bulunması ve kolay ulaşılabilir bir araç olması nedeniyle, gençler tarafından çok erken yaşlarda kullanılmaya başlanan bir araçtır. Türkiye’de çocukların günde ortalama </a:t>
            </a:r>
            <a:r>
              <a:rPr lang="tr-TR" sz="4000" b="1">
                <a:solidFill>
                  <a:srgbClr val="FB5151"/>
                </a:solidFill>
                <a:effectLst>
                  <a:outerShdw blurRad="38100" dist="38100" dir="2700000" algn="tl">
                    <a:srgbClr val="FFFFFF"/>
                  </a:outerShdw>
                </a:effectLst>
              </a:rPr>
              <a:t>4 saat</a:t>
            </a:r>
            <a:r>
              <a:rPr lang="tr-TR" sz="4000"/>
              <a:t> televizyon izlediklerini gösteren araştırma bulguları mevcuttur.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7" name="Rectangle 3"/>
          <p:cNvSpPr>
            <a:spLocks noGrp="1" noChangeArrowheads="1"/>
          </p:cNvSpPr>
          <p:nvPr>
            <p:ph type="body" idx="1"/>
          </p:nvPr>
        </p:nvSpPr>
        <p:spPr>
          <a:xfrm>
            <a:off x="5003800" y="0"/>
            <a:ext cx="4475163" cy="6858000"/>
          </a:xfrm>
        </p:spPr>
        <p:txBody>
          <a:bodyPr/>
          <a:lstStyle/>
          <a:p>
            <a:pPr>
              <a:lnSpc>
                <a:spcPct val="90000"/>
              </a:lnSpc>
              <a:buFont typeface="Wingdings" pitchFamily="2" charset="2"/>
              <a:buNone/>
            </a:pPr>
            <a:r>
              <a:rPr lang="tr-TR"/>
              <a:t>   </a:t>
            </a:r>
            <a:r>
              <a:rPr lang="tr-TR" sz="2800"/>
              <a:t>Araştırmalar, gençlerin bu kadar yoğun bir şekilde maruz kaldıkları ve denetlenmediği takdirde onlara yaşlarına uygun olmayan mesajlar sunan televizyonun; gençleri </a:t>
            </a:r>
            <a:r>
              <a:rPr lang="tr-TR" sz="2800" b="1">
                <a:solidFill>
                  <a:srgbClr val="FF3300"/>
                </a:solidFill>
                <a:effectLst>
                  <a:outerShdw blurRad="38100" dist="38100" dir="2700000" algn="tl">
                    <a:srgbClr val="FFFFFF"/>
                  </a:outerShdw>
                </a:effectLst>
              </a:rPr>
              <a:t>şiddet</a:t>
            </a:r>
            <a:r>
              <a:rPr lang="tr-TR" sz="2800"/>
              <a:t> eylemlerine yatkın hale getirdiğini, ve gençlerin </a:t>
            </a:r>
            <a:r>
              <a:rPr lang="tr-TR" sz="2800" b="1">
                <a:solidFill>
                  <a:srgbClr val="FF3300"/>
                </a:solidFill>
                <a:effectLst>
                  <a:outerShdw blurRad="38100" dist="38100" dir="2700000" algn="tl">
                    <a:srgbClr val="FFFFFF"/>
                  </a:outerShdw>
                </a:effectLst>
              </a:rPr>
              <a:t>zihin, dil</a:t>
            </a:r>
            <a:r>
              <a:rPr lang="tr-TR" sz="2800"/>
              <a:t> gelişimini olumsuz etkilediğini, </a:t>
            </a:r>
            <a:r>
              <a:rPr lang="tr-TR" sz="2800" b="1">
                <a:solidFill>
                  <a:srgbClr val="FF3300"/>
                </a:solidFill>
                <a:effectLst>
                  <a:outerShdw blurRad="38100" dist="38100" dir="2700000" algn="tl">
                    <a:srgbClr val="FFFFFF"/>
                  </a:outerShdw>
                </a:effectLst>
              </a:rPr>
              <a:t>yaratıcılığını</a:t>
            </a:r>
            <a:r>
              <a:rPr lang="tr-TR" sz="2800"/>
              <a:t> azalttığını, ve </a:t>
            </a:r>
            <a:r>
              <a:rPr lang="tr-TR" sz="2800" b="1">
                <a:solidFill>
                  <a:srgbClr val="FF3300"/>
                </a:solidFill>
                <a:effectLst>
                  <a:outerShdw blurRad="38100" dist="38100" dir="2700000" algn="tl">
                    <a:srgbClr val="FFFFFF"/>
                  </a:outerShdw>
                </a:effectLst>
              </a:rPr>
              <a:t>model alma</a:t>
            </a:r>
            <a:r>
              <a:rPr lang="tr-TR" sz="2800"/>
              <a:t> yoluyla olumsuz davranışlar geliştirdiklerini göstermektedir. </a:t>
            </a:r>
          </a:p>
          <a:p>
            <a:pPr>
              <a:lnSpc>
                <a:spcPct val="90000"/>
              </a:lnSpc>
            </a:pPr>
            <a:endParaRPr lang="tr-TR" sz="2800"/>
          </a:p>
        </p:txBody>
      </p:sp>
      <p:pic>
        <p:nvPicPr>
          <p:cNvPr id="272388" name="Picture 4" descr="dis5"/>
          <p:cNvPicPr>
            <a:picLocks noChangeAspect="1" noChangeArrowheads="1"/>
          </p:cNvPicPr>
          <p:nvPr/>
        </p:nvPicPr>
        <p:blipFill>
          <a:blip r:embed="rId2">
            <a:lum bright="96000"/>
            <a:grayscl/>
          </a:blip>
          <a:srcRect/>
          <a:stretch>
            <a:fillRect/>
          </a:stretch>
        </p:blipFill>
        <p:spPr bwMode="auto">
          <a:xfrm>
            <a:off x="0" y="0"/>
            <a:ext cx="4895850" cy="7343775"/>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type="body" idx="1"/>
          </p:nvPr>
        </p:nvSpPr>
        <p:spPr>
          <a:xfrm>
            <a:off x="0" y="0"/>
            <a:ext cx="9144000" cy="2708275"/>
          </a:xfrm>
        </p:spPr>
        <p:txBody>
          <a:bodyPr/>
          <a:lstStyle/>
          <a:p>
            <a:pPr>
              <a:buFont typeface="Wingdings" pitchFamily="2" charset="2"/>
              <a:buNone/>
            </a:pPr>
            <a:r>
              <a:rPr lang="tr-TR" sz="2000"/>
              <a:t>    </a:t>
            </a:r>
            <a:r>
              <a:rPr lang="tr-TR" sz="2400">
                <a:solidFill>
                  <a:srgbClr val="0C0C12"/>
                </a:solidFill>
              </a:rPr>
              <a:t>Teknolojik bağımlılıklar</a:t>
            </a:r>
            <a:r>
              <a:rPr lang="tr-TR" sz="2400"/>
              <a:t> ,insan-makine etkileşimini içerir ve davranışsal bağımlılıklar olarak tanımlanır. Bu bağımlılıklar </a:t>
            </a:r>
            <a:r>
              <a:rPr lang="tr-TR" sz="2400">
                <a:solidFill>
                  <a:srgbClr val="0C0C12"/>
                </a:solidFill>
              </a:rPr>
              <a:t>pasif </a:t>
            </a:r>
            <a:r>
              <a:rPr lang="tr-TR" sz="2400"/>
              <a:t>(televizyon) ya da </a:t>
            </a:r>
            <a:r>
              <a:rPr lang="tr-TR" sz="2400">
                <a:solidFill>
                  <a:srgbClr val="0C0C12"/>
                </a:solidFill>
              </a:rPr>
              <a:t>aktif</a:t>
            </a:r>
            <a:r>
              <a:rPr lang="tr-TR" sz="2400"/>
              <a:t> (bilgisayar) olabilir.Etkileşim genellikle,neden olan ya da pekiştiren özellikleri (ses ve renk efektleri,aksiyon,olay sıklığı...) içermekte ve bu özellikler </a:t>
            </a:r>
            <a:r>
              <a:rPr lang="tr-TR" sz="2400">
                <a:solidFill>
                  <a:srgbClr val="0C0C12"/>
                </a:solidFill>
              </a:rPr>
              <a:t>bağımlılık eğilimini</a:t>
            </a:r>
            <a:r>
              <a:rPr lang="tr-TR" sz="2400"/>
              <a:t> artırabilmektedir. </a:t>
            </a:r>
          </a:p>
        </p:txBody>
      </p:sp>
      <p:pic>
        <p:nvPicPr>
          <p:cNvPr id="95236" name="Picture 4" descr="bilgisayaroyunu3b54dc803b54dc81by"/>
          <p:cNvPicPr>
            <a:picLocks noChangeAspect="1" noChangeArrowheads="1"/>
          </p:cNvPicPr>
          <p:nvPr/>
        </p:nvPicPr>
        <p:blipFill>
          <a:blip r:embed="rId2"/>
          <a:srcRect/>
          <a:stretch>
            <a:fillRect/>
          </a:stretch>
        </p:blipFill>
        <p:spPr bwMode="auto">
          <a:xfrm>
            <a:off x="900113" y="2420938"/>
            <a:ext cx="7559675" cy="4437062"/>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Grp="1" noRot="1" noChangeArrowheads="1"/>
          </p:cNvSpPr>
          <p:nvPr>
            <p:ph type="body" idx="1"/>
          </p:nvPr>
        </p:nvSpPr>
        <p:spPr>
          <a:xfrm>
            <a:off x="0" y="0"/>
            <a:ext cx="9144000" cy="2952750"/>
          </a:xfrm>
        </p:spPr>
        <p:txBody>
          <a:bodyPr/>
          <a:lstStyle/>
          <a:p>
            <a:pPr>
              <a:lnSpc>
                <a:spcPct val="80000"/>
              </a:lnSpc>
              <a:buFont typeface="Wingdings" pitchFamily="2" charset="2"/>
              <a:buNone/>
            </a:pPr>
            <a:r>
              <a:rPr lang="tr-TR" sz="2800"/>
              <a:t>   </a:t>
            </a:r>
            <a:r>
              <a:rPr lang="tr-TR" sz="2800">
                <a:effectLst/>
              </a:rPr>
              <a:t>Teknoloji kullanımının kişi gelişiminde "</a:t>
            </a:r>
            <a:r>
              <a:rPr lang="tr-TR" sz="2800" b="1">
                <a:solidFill>
                  <a:srgbClr val="0C0C12"/>
                </a:solidFill>
                <a:effectLst/>
              </a:rPr>
              <a:t>bilgiye hızlı ulaşmak,bilgisayar ile tanışmak </a:t>
            </a:r>
            <a:r>
              <a:rPr lang="tr-TR" sz="2800">
                <a:solidFill>
                  <a:srgbClr val="0C0C12"/>
                </a:solidFill>
                <a:effectLst/>
              </a:rPr>
              <a:t>ve</a:t>
            </a:r>
            <a:r>
              <a:rPr lang="tr-TR" sz="2800" b="1">
                <a:solidFill>
                  <a:srgbClr val="0C0C12"/>
                </a:solidFill>
                <a:effectLst/>
              </a:rPr>
              <a:t> kullanımını öğrenmek</a:t>
            </a:r>
            <a:r>
              <a:rPr lang="tr-TR" sz="2800">
                <a:effectLst/>
              </a:rPr>
              <a:t>“ gibi olumlu yönlerinin yanında "</a:t>
            </a:r>
            <a:r>
              <a:rPr lang="tr-TR" sz="2800" b="1">
                <a:solidFill>
                  <a:srgbClr val="0C0C12"/>
                </a:solidFill>
                <a:effectLst/>
              </a:rPr>
              <a:t>İnternet </a:t>
            </a:r>
            <a:r>
              <a:rPr lang="tr-TR" sz="2800">
                <a:effectLst/>
              </a:rPr>
              <a:t>ya da</a:t>
            </a:r>
            <a:r>
              <a:rPr lang="tr-TR" sz="2800" b="1">
                <a:solidFill>
                  <a:srgbClr val="0C0C12"/>
                </a:solidFill>
                <a:effectLst/>
              </a:rPr>
              <a:t> televizyon bağımlılığı,sosyal izolasyon,</a:t>
            </a:r>
            <a:r>
              <a:rPr lang="tr-TR" sz="2800">
                <a:effectLst/>
              </a:rPr>
              <a:t>ve</a:t>
            </a:r>
            <a:r>
              <a:rPr lang="tr-TR" sz="2800">
                <a:solidFill>
                  <a:srgbClr val="0C0C12"/>
                </a:solidFill>
                <a:effectLst/>
              </a:rPr>
              <a:t> </a:t>
            </a:r>
            <a:r>
              <a:rPr lang="tr-TR" sz="2800">
                <a:effectLst/>
              </a:rPr>
              <a:t>özellikle</a:t>
            </a:r>
            <a:r>
              <a:rPr lang="tr-TR" sz="2800" b="1">
                <a:solidFill>
                  <a:srgbClr val="0C0C12"/>
                </a:solidFill>
                <a:effectLst/>
              </a:rPr>
              <a:t> şiddet </a:t>
            </a:r>
            <a:r>
              <a:rPr lang="tr-TR" sz="2800">
                <a:effectLst/>
              </a:rPr>
              <a:t>ve</a:t>
            </a:r>
            <a:r>
              <a:rPr lang="tr-TR" sz="2800" b="1">
                <a:solidFill>
                  <a:srgbClr val="0C0C12"/>
                </a:solidFill>
                <a:effectLst/>
              </a:rPr>
              <a:t> pornografik yayınlara</a:t>
            </a:r>
            <a:r>
              <a:rPr lang="tr-TR" sz="2800" b="1">
                <a:effectLst/>
              </a:rPr>
              <a:t> </a:t>
            </a:r>
            <a:r>
              <a:rPr lang="tr-TR" sz="2800">
                <a:effectLst/>
              </a:rPr>
              <a:t>ulaşabilme“ gibi kişilik gelişimini olumsuz yönde etkileyen etkileri de göz ardı edilmemesi ve üzerinde hassasiyetle durulması gereken bir durumdur .</a:t>
            </a:r>
          </a:p>
        </p:txBody>
      </p:sp>
      <p:pic>
        <p:nvPicPr>
          <p:cNvPr id="151556" name="Picture 4" descr="oldphotos26_wideweb__470x317,0"/>
          <p:cNvPicPr>
            <a:picLocks noChangeAspect="1" noChangeArrowheads="1"/>
          </p:cNvPicPr>
          <p:nvPr/>
        </p:nvPicPr>
        <p:blipFill>
          <a:blip r:embed="rId2"/>
          <a:srcRect/>
          <a:stretch>
            <a:fillRect/>
          </a:stretch>
        </p:blipFill>
        <p:spPr bwMode="auto">
          <a:xfrm>
            <a:off x="684213" y="2852738"/>
            <a:ext cx="7848600" cy="4005262"/>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3"/>
          <p:cNvSpPr>
            <a:spLocks noGrp="1" noChangeArrowheads="1"/>
          </p:cNvSpPr>
          <p:nvPr>
            <p:ph type="body" idx="1"/>
          </p:nvPr>
        </p:nvSpPr>
        <p:spPr>
          <a:xfrm>
            <a:off x="301625" y="476250"/>
            <a:ext cx="8540750" cy="5622925"/>
          </a:xfrm>
        </p:spPr>
        <p:txBody>
          <a:bodyPr/>
          <a:lstStyle/>
          <a:p>
            <a:pPr>
              <a:buFont typeface="Wingdings" pitchFamily="2" charset="2"/>
              <a:buNone/>
            </a:pPr>
            <a:r>
              <a:rPr lang="tr-TR"/>
              <a:t>   </a:t>
            </a:r>
            <a:r>
              <a:rPr lang="tr-TR" sz="4000" b="1">
                <a:solidFill>
                  <a:srgbClr val="FF3300"/>
                </a:solidFill>
              </a:rPr>
              <a:t>Özellikle kitle iletişim araçları yoluyla ve yoğun biçimde geniş kitlelere ulaşan ve şiddet unsuru içeren yayınların gençler üzerinde yarattığı potansiyel tehlike işaretlerini dönemsel olarak şu şekilde inceleyebiliriz :</a:t>
            </a:r>
          </a:p>
        </p:txBody>
      </p:sp>
      <p:sp>
        <p:nvSpPr>
          <p:cNvPr id="165895" name="Line 7"/>
          <p:cNvSpPr>
            <a:spLocks noChangeShapeType="1"/>
          </p:cNvSpPr>
          <p:nvPr/>
        </p:nvSpPr>
        <p:spPr bwMode="auto">
          <a:xfrm flipV="1">
            <a:off x="1476375" y="5876925"/>
            <a:ext cx="6119813" cy="73025"/>
          </a:xfrm>
          <a:prstGeom prst="line">
            <a:avLst/>
          </a:prstGeom>
          <a:noFill/>
          <a:ln w="76200">
            <a:solidFill>
              <a:schemeClr val="tx1"/>
            </a:solidFill>
            <a:round/>
            <a:headEnd/>
            <a:tailEnd type="arrow" w="med" len="med"/>
          </a:ln>
          <a:effectLst/>
          <a:scene3d>
            <a:camera prst="legacyObliqueBottomLeft"/>
            <a:lightRig rig="legacyFlat3" dir="t"/>
          </a:scene3d>
          <a:sp3d extrusionH="430200" prstMaterial="legacyMatte">
            <a:bevelT w="13500" h="13500" prst="angle"/>
            <a:bevelB w="13500" h="13500" prst="angle"/>
            <a:extrusionClr>
              <a:schemeClr val="tx1"/>
            </a:extrusionClr>
          </a:sp3d>
        </p:spPr>
        <p:txBody>
          <a:bodyPr>
            <a:flatTx/>
          </a:bodyPr>
          <a:lstStyle/>
          <a:p>
            <a:endParaRPr lang="tr-T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ijital Noktalar">
  <a:themeElements>
    <a:clrScheme name="Dijital Noktalar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jital Noktalar">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lnDef>
  </a:objectDefaults>
  <a:extraClrSchemeLst>
    <a:extraClrScheme>
      <a:clrScheme name="Dijital Noktalar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jital Noktalar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jital Noktalar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jital Noktalar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jital Noktalar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jital Noktalar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jital Noktalar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jital Noktalar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jital Noktalar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ilanço">
  <a:themeElements>
    <a:clrScheme name="Bilanço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ilanço">
      <a:majorFont>
        <a:latin typeface="Arial"/>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lnDef>
  </a:objectDefaults>
  <a:extraClrSchemeLst>
    <a:extraClrScheme>
      <a:clrScheme name="Bilanço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ilanço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ilanço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ilanço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lanço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ilanço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ilanço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ilanço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ilanço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kyanus">
  <a:themeElements>
    <a:clrScheme name="Okyanus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kyanus">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lnDef>
  </a:objectDefaults>
  <a:extraClrSchemeLst>
    <a:extraClrScheme>
      <a:clrScheme name="Okyanus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kyanus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kyanus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kyanus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kyanus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kyanus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kyanus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kyanus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Kimono">
  <a:themeElements>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Kimono">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lnDef>
  </a:objectDefaults>
  <a:extraClrSchemeLst>
    <a:extraClrScheme>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K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K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K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K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Dalgacık">
  <a:themeElements>
    <a:clrScheme name="Dalgacık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Dalgacık">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lnDef>
  </a:objectDefaults>
  <a:extraClrSchemeLst>
    <a:extraClrScheme>
      <a:clrScheme name="Dalgacık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Dalgacık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Dalgacık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Dalgacık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Dalgacık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Dalgacık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Dalgacık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Dalgacık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Dalgacık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Perde Açılıyor">
  <a:themeElements>
    <a:clrScheme name="Perde Açılıyor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Perde Açılıyor">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lnDef>
  </a:objectDefaults>
  <a:extraClrSchemeLst>
    <a:extraClrScheme>
      <a:clrScheme name="Perde Açılıyor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Perde Açılıyor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Perde Açılıyor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Perde Açılıyor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Perde Açılıyor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Perde Açılıyor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Perde Açılıyor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Perde Açılıyor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Perde Açılıyor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Huzme">
  <a:themeElements>
    <a:clrScheme name="Huzme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Huzme">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lnDef>
  </a:objectDefaults>
  <a:extraClrSchemeLst>
    <a:extraClrScheme>
      <a:clrScheme name="Huzme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Huzme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Huzme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Huzme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Huzme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Huzme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Huzme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Huzme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Huzme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lnDef>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usula">
  <a:themeElements>
    <a:clrScheme name="Pusula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Pusula">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lnDef>
  </a:objectDefaults>
  <a:extraClrSchemeLst>
    <a:extraClrScheme>
      <a:clrScheme name="Pusula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Pusula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Pusula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Pusula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Pusula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Pusula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Pusula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Pusula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Pusula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Yörünge">
  <a:themeElements>
    <a:clrScheme name="Yörünge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Yörünge">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lnDef>
  </a:objectDefaults>
  <a:extraClrSchemeLst>
    <a:extraClrScheme>
      <a:clrScheme name="Yörünge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Yörünge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Yörünge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Yörünge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Yörünge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Yörünge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Yörünge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Yörünge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Yörünge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Rakipler">
  <a:themeElements>
    <a:clrScheme name="Rakipler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fontScheme name="Rakipler">
      <a:majorFont>
        <a:latin typeface="Arial"/>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lnDef>
  </a:objectDefaults>
  <a:extraClrSchemeLst>
    <a:extraClrScheme>
      <a:clrScheme name="Rakipler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Rakipler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Rakipler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Rakipler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Rakipler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Rakipler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Rakipler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Rakipler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Uçurum">
  <a:themeElements>
    <a:clrScheme name="Uçurum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Uçurum">
      <a:majorFont>
        <a:latin typeface="Arial"/>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lnDef>
  </a:objectDefaults>
  <a:extraClrSchemeLst>
    <a:extraClrScheme>
      <a:clrScheme name="Uçurum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Uçurum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Uçurum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Uçurum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Uçurum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Uçurum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Uçurum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oku">
  <a:themeElements>
    <a:clrScheme name="Doku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Doku">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lnDef>
  </a:objectDefaults>
  <a:extraClrSchemeLst>
    <a:extraClrScheme>
      <a:clrScheme name="Doku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Doku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Doku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Doku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Doku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Doku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Doku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Doku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kçaağaç">
  <a:themeElements>
    <a:clrScheme name="Akçaağaç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Akçaağaç">
      <a:majorFont>
        <a:latin typeface="Times New Roman"/>
        <a:ea typeface=""/>
        <a:cs typeface=""/>
      </a:majorFont>
      <a:minorFont>
        <a:latin typeface="Times New Roman"/>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lnDef>
  </a:objectDefaults>
  <a:extraClrSchemeLst>
    <a:extraClrScheme>
      <a:clrScheme name="Akçaağaç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Akçaağaç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Akçaağaç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Akçaağaç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Akçaağaç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Akçaağaç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Akçaağaç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Akçaağaç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Akçaağaç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Cam Katmanlar">
  <a:themeElements>
    <a:clrScheme name="Cam Katmanlar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Cam Katmanlar">
      <a:majorFont>
        <a:latin typeface="Arial Black"/>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lnDef>
  </a:objectDefaults>
  <a:extraClrSchemeLst>
    <a:extraClrScheme>
      <a:clrScheme name="Cam Katmanlar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Cam Katmanlar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Cam Katmanlar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Cam Katmanlar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Cam Katmanlar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Cam Katmanlar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Cam Katmanlar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Cam Katmanlar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Digital Dots</Template>
  <TotalTime>309</TotalTime>
  <Words>1288</Words>
  <Application>Microsoft Office PowerPoint</Application>
  <PresentationFormat>Ekran Gösterisi (4:3)</PresentationFormat>
  <Paragraphs>94</Paragraphs>
  <Slides>36</Slides>
  <Notes>0</Notes>
  <HiddenSlides>0</HiddenSlides>
  <MMClips>0</MMClips>
  <ScaleCrop>false</ScaleCrop>
  <HeadingPairs>
    <vt:vector size="4" baseType="variant">
      <vt:variant>
        <vt:lpstr>Tema</vt:lpstr>
      </vt:variant>
      <vt:variant>
        <vt:i4>15</vt:i4>
      </vt:variant>
      <vt:variant>
        <vt:lpstr>Slayt Başlıkları</vt:lpstr>
      </vt:variant>
      <vt:variant>
        <vt:i4>36</vt:i4>
      </vt:variant>
    </vt:vector>
  </HeadingPairs>
  <TitlesOfParts>
    <vt:vector size="51" baseType="lpstr">
      <vt:lpstr>Dijital Noktalar</vt:lpstr>
      <vt:lpstr>Varsayılan Tasarım</vt:lpstr>
      <vt:lpstr>Pusula</vt:lpstr>
      <vt:lpstr>Yörünge</vt:lpstr>
      <vt:lpstr>Rakipler</vt:lpstr>
      <vt:lpstr>Uçurum</vt:lpstr>
      <vt:lpstr>Doku</vt:lpstr>
      <vt:lpstr>Akçaağaç</vt:lpstr>
      <vt:lpstr>Cam Katmanlar</vt:lpstr>
      <vt:lpstr>Bilanço</vt:lpstr>
      <vt:lpstr>Okyanus</vt:lpstr>
      <vt:lpstr>Kimono</vt:lpstr>
      <vt:lpstr>Dalgacık</vt:lpstr>
      <vt:lpstr>Perde Açılıyor</vt:lpstr>
      <vt:lpstr>Huzme</vt:lpstr>
      <vt:lpstr>Slayt 1</vt:lpstr>
      <vt:lpstr>Teknoloji Nedir?</vt:lpstr>
      <vt:lpstr>Slayt 3</vt:lpstr>
      <vt:lpstr>Slayt 4</vt:lpstr>
      <vt:lpstr>Slayt 5</vt:lpstr>
      <vt:lpstr>Slayt 6</vt:lpstr>
      <vt:lpstr>Slayt 7</vt:lpstr>
      <vt:lpstr>Slayt 8</vt:lpstr>
      <vt:lpstr>Slayt 9</vt:lpstr>
      <vt:lpstr>Okul Dönemi</vt:lpstr>
      <vt:lpstr>Slayt 11</vt:lpstr>
      <vt:lpstr>Ergenlik dönemi   </vt:lpstr>
      <vt:lpstr>Slayt 13</vt:lpstr>
      <vt:lpstr>Bağımlılık tohumları nasıl atılıyor? </vt:lpstr>
      <vt:lpstr>Slayt 15</vt:lpstr>
      <vt:lpstr>Slayt 16</vt:lpstr>
      <vt:lpstr>Slayt 17</vt:lpstr>
      <vt:lpstr>Slayt 18</vt:lpstr>
      <vt:lpstr>Slayt 19</vt:lpstr>
      <vt:lpstr>Fiziksel Etkiler</vt:lpstr>
      <vt:lpstr>Psikolojik ve Sosyal Etkiler </vt:lpstr>
      <vt:lpstr>UYUŞTURCU GİBİ </vt:lpstr>
      <vt:lpstr>Tetiklenen Asosyallik  </vt:lpstr>
      <vt:lpstr>Slayt 24</vt:lpstr>
      <vt:lpstr>INTERNET BAĞIMLILARI İÇİN   ÖZEL KLİNİK AÇILDI      !</vt:lpstr>
      <vt:lpstr>Slayt 26</vt:lpstr>
      <vt:lpstr>Slayt 27</vt:lpstr>
      <vt:lpstr>Slayt 28</vt:lpstr>
      <vt:lpstr>Slayt 29</vt:lpstr>
      <vt:lpstr>Slayt 30</vt:lpstr>
      <vt:lpstr>  Neler yapılabilir ?</vt:lpstr>
      <vt:lpstr>Neler yapılabilir ?</vt:lpstr>
      <vt:lpstr>Neler Yapılabilir ?</vt:lpstr>
      <vt:lpstr>Slayt 34</vt:lpstr>
      <vt:lpstr>KAYNAKÇA:</vt:lpstr>
      <vt:lpstr>Slayt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MESALE02</dc:creator>
  <cp:lastModifiedBy>Lenovo</cp:lastModifiedBy>
  <cp:revision>94</cp:revision>
  <dcterms:created xsi:type="dcterms:W3CDTF">2008-10-22T15:32:41Z</dcterms:created>
  <dcterms:modified xsi:type="dcterms:W3CDTF">2017-12-06T06:01:39Z</dcterms:modified>
</cp:coreProperties>
</file>