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5"/>
  </p:notesMasterIdLst>
  <p:sldIdLst>
    <p:sldId id="256" r:id="rId3"/>
    <p:sldId id="314" r:id="rId4"/>
    <p:sldId id="300" r:id="rId5"/>
    <p:sldId id="288" r:id="rId6"/>
    <p:sldId id="257" r:id="rId7"/>
    <p:sldId id="309" r:id="rId8"/>
    <p:sldId id="310" r:id="rId9"/>
    <p:sldId id="266" r:id="rId10"/>
    <p:sldId id="290" r:id="rId11"/>
    <p:sldId id="273" r:id="rId12"/>
    <p:sldId id="274" r:id="rId13"/>
    <p:sldId id="272" r:id="rId14"/>
    <p:sldId id="306" r:id="rId15"/>
    <p:sldId id="313" r:id="rId16"/>
    <p:sldId id="317"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Lst>
  <p:sldSz cx="9144000" cy="6858000" type="screen4x3"/>
  <p:notesSz cx="6858000" cy="9144000"/>
  <p:defaultTextStyle>
    <a:defPPr>
      <a:defRPr lang="tr-TR"/>
    </a:defPPr>
    <a:lvl1pPr algn="l" rtl="0" fontAlgn="base">
      <a:spcBef>
        <a:spcPct val="0"/>
      </a:spcBef>
      <a:spcAft>
        <a:spcPct val="0"/>
      </a:spcAft>
      <a:defRPr u="sng" kern="1200">
        <a:solidFill>
          <a:schemeClr val="tx1"/>
        </a:solidFill>
        <a:latin typeface="Comic Sans MS" pitchFamily="66" charset="0"/>
        <a:ea typeface="+mn-ea"/>
        <a:cs typeface="+mn-cs"/>
      </a:defRPr>
    </a:lvl1pPr>
    <a:lvl2pPr marL="457200" algn="l" rtl="0" fontAlgn="base">
      <a:spcBef>
        <a:spcPct val="0"/>
      </a:spcBef>
      <a:spcAft>
        <a:spcPct val="0"/>
      </a:spcAft>
      <a:defRPr u="sng" kern="1200">
        <a:solidFill>
          <a:schemeClr val="tx1"/>
        </a:solidFill>
        <a:latin typeface="Comic Sans MS" pitchFamily="66" charset="0"/>
        <a:ea typeface="+mn-ea"/>
        <a:cs typeface="+mn-cs"/>
      </a:defRPr>
    </a:lvl2pPr>
    <a:lvl3pPr marL="914400" algn="l" rtl="0" fontAlgn="base">
      <a:spcBef>
        <a:spcPct val="0"/>
      </a:spcBef>
      <a:spcAft>
        <a:spcPct val="0"/>
      </a:spcAft>
      <a:defRPr u="sng" kern="1200">
        <a:solidFill>
          <a:schemeClr val="tx1"/>
        </a:solidFill>
        <a:latin typeface="Comic Sans MS" pitchFamily="66" charset="0"/>
        <a:ea typeface="+mn-ea"/>
        <a:cs typeface="+mn-cs"/>
      </a:defRPr>
    </a:lvl3pPr>
    <a:lvl4pPr marL="1371600" algn="l" rtl="0" fontAlgn="base">
      <a:spcBef>
        <a:spcPct val="0"/>
      </a:spcBef>
      <a:spcAft>
        <a:spcPct val="0"/>
      </a:spcAft>
      <a:defRPr u="sng" kern="1200">
        <a:solidFill>
          <a:schemeClr val="tx1"/>
        </a:solidFill>
        <a:latin typeface="Comic Sans MS" pitchFamily="66" charset="0"/>
        <a:ea typeface="+mn-ea"/>
        <a:cs typeface="+mn-cs"/>
      </a:defRPr>
    </a:lvl4pPr>
    <a:lvl5pPr marL="1828800" algn="l" rtl="0" fontAlgn="base">
      <a:spcBef>
        <a:spcPct val="0"/>
      </a:spcBef>
      <a:spcAft>
        <a:spcPct val="0"/>
      </a:spcAft>
      <a:defRPr u="sng" kern="1200">
        <a:solidFill>
          <a:schemeClr val="tx1"/>
        </a:solidFill>
        <a:latin typeface="Comic Sans MS" pitchFamily="66" charset="0"/>
        <a:ea typeface="+mn-ea"/>
        <a:cs typeface="+mn-cs"/>
      </a:defRPr>
    </a:lvl5pPr>
    <a:lvl6pPr marL="2286000" algn="l" defTabSz="914400" rtl="0" eaLnBrk="1" latinLnBrk="0" hangingPunct="1">
      <a:defRPr u="sng" kern="1200">
        <a:solidFill>
          <a:schemeClr val="tx1"/>
        </a:solidFill>
        <a:latin typeface="Comic Sans MS" pitchFamily="66" charset="0"/>
        <a:ea typeface="+mn-ea"/>
        <a:cs typeface="+mn-cs"/>
      </a:defRPr>
    </a:lvl6pPr>
    <a:lvl7pPr marL="2743200" algn="l" defTabSz="914400" rtl="0" eaLnBrk="1" latinLnBrk="0" hangingPunct="1">
      <a:defRPr u="sng" kern="1200">
        <a:solidFill>
          <a:schemeClr val="tx1"/>
        </a:solidFill>
        <a:latin typeface="Comic Sans MS" pitchFamily="66" charset="0"/>
        <a:ea typeface="+mn-ea"/>
        <a:cs typeface="+mn-cs"/>
      </a:defRPr>
    </a:lvl7pPr>
    <a:lvl8pPr marL="3200400" algn="l" defTabSz="914400" rtl="0" eaLnBrk="1" latinLnBrk="0" hangingPunct="1">
      <a:defRPr u="sng" kern="1200">
        <a:solidFill>
          <a:schemeClr val="tx1"/>
        </a:solidFill>
        <a:latin typeface="Comic Sans MS" pitchFamily="66" charset="0"/>
        <a:ea typeface="+mn-ea"/>
        <a:cs typeface="+mn-cs"/>
      </a:defRPr>
    </a:lvl8pPr>
    <a:lvl9pPr marL="3657600" algn="l" defTabSz="914400" rtl="0" eaLnBrk="1" latinLnBrk="0" hangingPunct="1">
      <a:defRPr u="sng"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3300"/>
    <a:srgbClr val="FF0000"/>
    <a:srgbClr val="660033"/>
    <a:srgbClr val="99CCFF"/>
    <a:srgbClr val="CCCCFF"/>
    <a:srgbClr val="FFFF00"/>
    <a:srgbClr val="000066"/>
    <a:srgbClr val="FF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750" autoAdjust="0"/>
    <p:restoredTop sz="94660" autoAdjust="0"/>
  </p:normalViewPr>
  <p:slideViewPr>
    <p:cSldViewPr>
      <p:cViewPr>
        <p:scale>
          <a:sx n="70" d="100"/>
          <a:sy n="70" d="100"/>
        </p:scale>
        <p:origin x="-1326" y="-78"/>
      </p:cViewPr>
      <p:guideLst>
        <p:guide orient="horz" pos="2160"/>
        <p:guide pos="2880"/>
      </p:guideLst>
    </p:cSldViewPr>
  </p:slideViewPr>
  <p:outlineViewPr>
    <p:cViewPr>
      <p:scale>
        <a:sx n="33" d="100"/>
        <a:sy n="33" d="100"/>
      </p:scale>
      <p:origin x="0" y="191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027ADCD-A54D-4175-88A5-08D33E77A9AA}" type="datetimeFigureOut">
              <a:rPr lang="tr-TR"/>
              <a:pPr>
                <a:defRPr/>
              </a:pPr>
              <a:t>06.12.2017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876BAA7-86B3-421B-A648-7EDA92122FA5}" type="slidenum">
              <a:rPr lang="tr-TR"/>
              <a:pPr>
                <a:defRPr/>
              </a:pPr>
              <a:t>‹#›</a:t>
            </a:fld>
            <a:endParaRPr lang="tr-TR"/>
          </a:p>
        </p:txBody>
      </p:sp>
    </p:spTree>
    <p:extLst>
      <p:ext uri="{BB962C8B-B14F-4D97-AF65-F5344CB8AC3E}">
        <p14:creationId xmlns="" xmlns:p14="http://schemas.microsoft.com/office/powerpoint/2010/main" val="1496884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u="sng">
                <a:solidFill>
                  <a:schemeClr val="tx1"/>
                </a:solidFill>
                <a:latin typeface="Comic Sans MS" pitchFamily="66" charset="0"/>
              </a:defRPr>
            </a:lvl1pPr>
            <a:lvl2pPr marL="742950" indent="-285750" eaLnBrk="0" hangingPunct="0">
              <a:defRPr u="sng">
                <a:solidFill>
                  <a:schemeClr val="tx1"/>
                </a:solidFill>
                <a:latin typeface="Comic Sans MS" pitchFamily="66" charset="0"/>
              </a:defRPr>
            </a:lvl2pPr>
            <a:lvl3pPr marL="1143000" indent="-228600" eaLnBrk="0" hangingPunct="0">
              <a:defRPr u="sng">
                <a:solidFill>
                  <a:schemeClr val="tx1"/>
                </a:solidFill>
                <a:latin typeface="Comic Sans MS" pitchFamily="66" charset="0"/>
              </a:defRPr>
            </a:lvl3pPr>
            <a:lvl4pPr marL="1600200" indent="-228600" eaLnBrk="0" hangingPunct="0">
              <a:defRPr u="sng">
                <a:solidFill>
                  <a:schemeClr val="tx1"/>
                </a:solidFill>
                <a:latin typeface="Comic Sans MS" pitchFamily="66" charset="0"/>
              </a:defRPr>
            </a:lvl4pPr>
            <a:lvl5pPr marL="2057400" indent="-228600" eaLnBrk="0" hangingPunct="0">
              <a:defRPr u="sng">
                <a:solidFill>
                  <a:schemeClr val="tx1"/>
                </a:solidFill>
                <a:latin typeface="Comic Sans MS" pitchFamily="66" charset="0"/>
              </a:defRPr>
            </a:lvl5pPr>
            <a:lvl6pPr marL="2514600" indent="-228600" eaLnBrk="0" fontAlgn="base" hangingPunct="0">
              <a:spcBef>
                <a:spcPct val="0"/>
              </a:spcBef>
              <a:spcAft>
                <a:spcPct val="0"/>
              </a:spcAft>
              <a:defRPr u="sng">
                <a:solidFill>
                  <a:schemeClr val="tx1"/>
                </a:solidFill>
                <a:latin typeface="Comic Sans MS" pitchFamily="66" charset="0"/>
              </a:defRPr>
            </a:lvl6pPr>
            <a:lvl7pPr marL="2971800" indent="-228600" eaLnBrk="0" fontAlgn="base" hangingPunct="0">
              <a:spcBef>
                <a:spcPct val="0"/>
              </a:spcBef>
              <a:spcAft>
                <a:spcPct val="0"/>
              </a:spcAft>
              <a:defRPr u="sng">
                <a:solidFill>
                  <a:schemeClr val="tx1"/>
                </a:solidFill>
                <a:latin typeface="Comic Sans MS" pitchFamily="66" charset="0"/>
              </a:defRPr>
            </a:lvl7pPr>
            <a:lvl8pPr marL="3429000" indent="-228600" eaLnBrk="0" fontAlgn="base" hangingPunct="0">
              <a:spcBef>
                <a:spcPct val="0"/>
              </a:spcBef>
              <a:spcAft>
                <a:spcPct val="0"/>
              </a:spcAft>
              <a:defRPr u="sng">
                <a:solidFill>
                  <a:schemeClr val="tx1"/>
                </a:solidFill>
                <a:latin typeface="Comic Sans MS" pitchFamily="66" charset="0"/>
              </a:defRPr>
            </a:lvl8pPr>
            <a:lvl9pPr marL="3886200" indent="-228600" eaLnBrk="0" fontAlgn="base" hangingPunct="0">
              <a:spcBef>
                <a:spcPct val="0"/>
              </a:spcBef>
              <a:spcAft>
                <a:spcPct val="0"/>
              </a:spcAft>
              <a:defRPr u="sng">
                <a:solidFill>
                  <a:schemeClr val="tx1"/>
                </a:solidFill>
                <a:latin typeface="Comic Sans MS" pitchFamily="66" charset="0"/>
              </a:defRPr>
            </a:lvl9pPr>
          </a:lstStyle>
          <a:p>
            <a:pPr eaLnBrk="1" hangingPunct="1"/>
            <a:fld id="{E50A3800-2E71-41D6-9464-74C055321D00}" type="slidenum">
              <a:rPr lang="tr-TR" altLang="tr-TR" smtClean="0">
                <a:solidFill>
                  <a:srgbClr val="000000"/>
                </a:solidFill>
                <a:latin typeface="Arial" charset="0"/>
              </a:rPr>
              <a:pPr eaLnBrk="1" hangingPunct="1"/>
              <a:t>19</a:t>
            </a:fld>
            <a:endParaRPr lang="tr-TR" altLang="tr-TR" smtClean="0">
              <a:solidFill>
                <a:srgbClr val="000000"/>
              </a:solidFill>
              <a:latin typeface="Arial" charset="0"/>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0180"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a:p>
            <a:pPr eaLnBrk="1" hangingPunct="1">
              <a:spcBef>
                <a:spcPct val="0"/>
              </a:spcBef>
            </a:pPr>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292D0BA-E068-48B1-A8A6-0698E59969A8}" type="slidenum">
              <a:rPr lang="tr-TR"/>
              <a:pPr>
                <a:defRPr/>
              </a:pPr>
              <a:t>‹#›</a:t>
            </a:fld>
            <a:endParaRPr lang="tr-TR"/>
          </a:p>
        </p:txBody>
      </p:sp>
    </p:spTree>
    <p:extLst>
      <p:ext uri="{BB962C8B-B14F-4D97-AF65-F5344CB8AC3E}">
        <p14:creationId xmlns="" xmlns:p14="http://schemas.microsoft.com/office/powerpoint/2010/main" val="3810010351"/>
      </p:ext>
    </p:extLst>
  </p:cSld>
  <p:clrMapOvr>
    <a:masterClrMapping/>
  </p:clrMapOvr>
  <p:transition spd="med">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37DD686-A952-41FD-AD44-FB84A60EE8A6}" type="slidenum">
              <a:rPr lang="tr-TR"/>
              <a:pPr>
                <a:defRPr/>
              </a:pPr>
              <a:t>‹#›</a:t>
            </a:fld>
            <a:endParaRPr lang="tr-TR"/>
          </a:p>
        </p:txBody>
      </p:sp>
    </p:spTree>
    <p:extLst>
      <p:ext uri="{BB962C8B-B14F-4D97-AF65-F5344CB8AC3E}">
        <p14:creationId xmlns="" xmlns:p14="http://schemas.microsoft.com/office/powerpoint/2010/main" val="2412553713"/>
      </p:ext>
    </p:extLst>
  </p:cSld>
  <p:clrMapOvr>
    <a:masterClrMapping/>
  </p:clrMapOvr>
  <p:transition spd="med">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87DFD7D-4E62-4F4F-B5E8-8849613AD31A}" type="slidenum">
              <a:rPr lang="tr-TR"/>
              <a:pPr>
                <a:defRPr/>
              </a:pPr>
              <a:t>‹#›</a:t>
            </a:fld>
            <a:endParaRPr lang="tr-TR"/>
          </a:p>
        </p:txBody>
      </p:sp>
    </p:spTree>
    <p:extLst>
      <p:ext uri="{BB962C8B-B14F-4D97-AF65-F5344CB8AC3E}">
        <p14:creationId xmlns="" xmlns:p14="http://schemas.microsoft.com/office/powerpoint/2010/main" val="3312708835"/>
      </p:ext>
    </p:extLst>
  </p:cSld>
  <p:clrMapOvr>
    <a:masterClrMapping/>
  </p:clrMapOvr>
  <p:transition spd="med">
    <p:whee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600200"/>
            <a:ext cx="4038600" cy="4525963"/>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287B50CA-7A98-4139-8DA8-840E57036F45}" type="slidenum">
              <a:rPr lang="tr-TR"/>
              <a:pPr>
                <a:defRPr/>
              </a:pPr>
              <a:t>‹#›</a:t>
            </a:fld>
            <a:endParaRPr lang="tr-TR"/>
          </a:p>
        </p:txBody>
      </p:sp>
    </p:spTree>
    <p:extLst>
      <p:ext uri="{BB962C8B-B14F-4D97-AF65-F5344CB8AC3E}">
        <p14:creationId xmlns="" xmlns:p14="http://schemas.microsoft.com/office/powerpoint/2010/main" val="3439034822"/>
      </p:ext>
    </p:extLst>
  </p:cSld>
  <p:clrMapOvr>
    <a:masterClrMapping/>
  </p:clrMapOvr>
  <p:transition spd="med">
    <p:whee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50" h="3216">
                  <a:moveTo>
                    <a:pt x="335" y="0"/>
                  </a:moveTo>
                  <a:lnTo>
                    <a:pt x="333" y="1290"/>
                  </a:lnTo>
                  <a:lnTo>
                    <a:pt x="0" y="1290"/>
                  </a:lnTo>
                  <a:lnTo>
                    <a:pt x="6" y="3210"/>
                  </a:lnTo>
                  <a:lnTo>
                    <a:pt x="5550" y="3216"/>
                  </a:lnTo>
                  <a:lnTo>
                    <a:pt x="5550" y="0"/>
                  </a:lnTo>
                  <a:lnTo>
                    <a:pt x="335" y="0"/>
                  </a:lnTo>
                  <a:close/>
                </a:path>
              </a:pathLst>
            </a:custGeom>
            <a:solidFill>
              <a:schemeClr val="bg2">
                <a:alpha val="39999"/>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tr-TR"/>
            </a:p>
          </p:txBody>
        </p:sp>
        <p:sp>
          <p:nvSpPr>
            <p:cNvPr id="6" name="Freeform 4"/>
            <p:cNvSpPr>
              <a:spLocks/>
            </p:cNvSpPr>
            <p:nvPr/>
          </p:nvSpPr>
          <p:spPr bwMode="ltGray">
            <a:xfrm>
              <a:off x="528" y="2400"/>
              <a:ext cx="5232" cy="1920"/>
            </a:xfrm>
            <a:custGeom>
              <a:avLst/>
              <a:gdLst>
                <a:gd name="T0" fmla="*/ 0 w 4897"/>
                <a:gd name="T1" fmla="*/ 0 h 2182"/>
                <a:gd name="T2" fmla="*/ 0 w 4897"/>
                <a:gd name="T3" fmla="*/ 1486 h 2182"/>
                <a:gd name="T4" fmla="*/ 5972 w 4897"/>
                <a:gd name="T5" fmla="*/ 1486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tr-T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grpSp>
      <p:sp>
        <p:nvSpPr>
          <p:cNvPr id="156681"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tr-TR"/>
              <a:t>Asıl başlık stili için tıklatın</a:t>
            </a:r>
          </a:p>
        </p:txBody>
      </p:sp>
      <p:sp>
        <p:nvSpPr>
          <p:cNvPr id="156682"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tr-TR"/>
              <a:t>Asıl alt başlık stilini düzenlemek için tıklatın</a:t>
            </a:r>
          </a:p>
        </p:txBody>
      </p:sp>
      <p:sp>
        <p:nvSpPr>
          <p:cNvPr id="11" name="Rectangle 11"/>
          <p:cNvSpPr>
            <a:spLocks noGrp="1" noChangeArrowheads="1"/>
          </p:cNvSpPr>
          <p:nvPr>
            <p:ph type="dt" sz="quarter" idx="10"/>
          </p:nvPr>
        </p:nvSpPr>
        <p:spPr>
          <a:xfrm>
            <a:off x="990600" y="6245225"/>
            <a:ext cx="1901825" cy="476250"/>
          </a:xfrm>
        </p:spPr>
        <p:txBody>
          <a:bodyPr/>
          <a:lstStyle>
            <a:lvl1pPr>
              <a:defRPr u="sng"/>
            </a:lvl1pPr>
          </a:lstStyle>
          <a:p>
            <a:pPr>
              <a:defRPr/>
            </a:pPr>
            <a:endParaRPr lang="tr-TR"/>
          </a:p>
        </p:txBody>
      </p:sp>
      <p:sp>
        <p:nvSpPr>
          <p:cNvPr id="12" name="Rectangle 12"/>
          <p:cNvSpPr>
            <a:spLocks noGrp="1" noChangeArrowheads="1"/>
          </p:cNvSpPr>
          <p:nvPr>
            <p:ph type="ftr" sz="quarter" idx="11"/>
          </p:nvPr>
        </p:nvSpPr>
        <p:spPr>
          <a:xfrm>
            <a:off x="3468688" y="6245225"/>
            <a:ext cx="2895600" cy="476250"/>
          </a:xfrm>
        </p:spPr>
        <p:txBody>
          <a:bodyPr/>
          <a:lstStyle>
            <a:lvl1pPr>
              <a:defRPr u="sng"/>
            </a:lvl1pPr>
          </a:lstStyle>
          <a:p>
            <a:pPr>
              <a:defRPr/>
            </a:pPr>
            <a:endParaRPr lang="tr-TR"/>
          </a:p>
        </p:txBody>
      </p:sp>
      <p:sp>
        <p:nvSpPr>
          <p:cNvPr id="13" name="Rectangle 13"/>
          <p:cNvSpPr>
            <a:spLocks noGrp="1" noChangeArrowheads="1"/>
          </p:cNvSpPr>
          <p:nvPr>
            <p:ph type="sldNum" sz="quarter" idx="12"/>
          </p:nvPr>
        </p:nvSpPr>
        <p:spPr/>
        <p:txBody>
          <a:bodyPr/>
          <a:lstStyle>
            <a:lvl1pPr>
              <a:defRPr u="sng"/>
            </a:lvl1pPr>
          </a:lstStyle>
          <a:p>
            <a:pPr>
              <a:defRPr/>
            </a:pPr>
            <a:fld id="{EF12CEAF-E3E1-4C5A-9A4F-2F7AC088CAD4}" type="slidenum">
              <a:rPr lang="tr-TR"/>
              <a:pPr>
                <a:defRPr/>
              </a:pPr>
              <a:t>‹#›</a:t>
            </a:fld>
            <a:endParaRPr lang="tr-TR"/>
          </a:p>
        </p:txBody>
      </p:sp>
    </p:spTree>
    <p:extLst>
      <p:ext uri="{BB962C8B-B14F-4D97-AF65-F5344CB8AC3E}">
        <p14:creationId xmlns="" xmlns:p14="http://schemas.microsoft.com/office/powerpoint/2010/main" val="3501263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p:txBody>
          <a:bodyPr/>
          <a:lstStyle>
            <a:lvl1pPr>
              <a:defRPr u="sng"/>
            </a:lvl1pPr>
          </a:lstStyle>
          <a:p>
            <a:pPr>
              <a:defRPr/>
            </a:pPr>
            <a:endParaRPr lang="tr-TR"/>
          </a:p>
        </p:txBody>
      </p:sp>
      <p:sp>
        <p:nvSpPr>
          <p:cNvPr id="5" name="Rectangle 12"/>
          <p:cNvSpPr>
            <a:spLocks noGrp="1" noChangeArrowheads="1"/>
          </p:cNvSpPr>
          <p:nvPr>
            <p:ph type="ftr" sz="quarter" idx="11"/>
          </p:nvPr>
        </p:nvSpPr>
        <p:spPr/>
        <p:txBody>
          <a:bodyPr/>
          <a:lstStyle>
            <a:lvl1pPr>
              <a:defRPr u="sng"/>
            </a:lvl1pPr>
          </a:lstStyle>
          <a:p>
            <a:pPr>
              <a:defRPr/>
            </a:pPr>
            <a:endParaRPr lang="tr-TR"/>
          </a:p>
        </p:txBody>
      </p:sp>
      <p:sp>
        <p:nvSpPr>
          <p:cNvPr id="6" name="Rectangle 13"/>
          <p:cNvSpPr>
            <a:spLocks noGrp="1" noChangeArrowheads="1"/>
          </p:cNvSpPr>
          <p:nvPr>
            <p:ph type="sldNum" sz="quarter" idx="12"/>
          </p:nvPr>
        </p:nvSpPr>
        <p:spPr/>
        <p:txBody>
          <a:bodyPr/>
          <a:lstStyle>
            <a:lvl1pPr>
              <a:defRPr u="sng"/>
            </a:lvl1pPr>
          </a:lstStyle>
          <a:p>
            <a:pPr>
              <a:defRPr/>
            </a:pPr>
            <a:fld id="{91CCD29B-5333-4403-8111-B0A7EB7471EF}" type="slidenum">
              <a:rPr lang="tr-TR"/>
              <a:pPr>
                <a:defRPr/>
              </a:pPr>
              <a:t>‹#›</a:t>
            </a:fld>
            <a:endParaRPr lang="tr-TR"/>
          </a:p>
        </p:txBody>
      </p:sp>
    </p:spTree>
    <p:extLst>
      <p:ext uri="{BB962C8B-B14F-4D97-AF65-F5344CB8AC3E}">
        <p14:creationId xmlns="" xmlns:p14="http://schemas.microsoft.com/office/powerpoint/2010/main" val="15370853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11"/>
          <p:cNvSpPr>
            <a:spLocks noGrp="1" noChangeArrowheads="1"/>
          </p:cNvSpPr>
          <p:nvPr>
            <p:ph type="dt" sz="half" idx="10"/>
          </p:nvPr>
        </p:nvSpPr>
        <p:spPr/>
        <p:txBody>
          <a:bodyPr/>
          <a:lstStyle>
            <a:lvl1pPr>
              <a:defRPr u="sng"/>
            </a:lvl1pPr>
          </a:lstStyle>
          <a:p>
            <a:pPr>
              <a:defRPr/>
            </a:pPr>
            <a:endParaRPr lang="tr-TR"/>
          </a:p>
        </p:txBody>
      </p:sp>
      <p:sp>
        <p:nvSpPr>
          <p:cNvPr id="5" name="Rectangle 12"/>
          <p:cNvSpPr>
            <a:spLocks noGrp="1" noChangeArrowheads="1"/>
          </p:cNvSpPr>
          <p:nvPr>
            <p:ph type="ftr" sz="quarter" idx="11"/>
          </p:nvPr>
        </p:nvSpPr>
        <p:spPr/>
        <p:txBody>
          <a:bodyPr/>
          <a:lstStyle>
            <a:lvl1pPr>
              <a:defRPr u="sng"/>
            </a:lvl1pPr>
          </a:lstStyle>
          <a:p>
            <a:pPr>
              <a:defRPr/>
            </a:pPr>
            <a:endParaRPr lang="tr-TR"/>
          </a:p>
        </p:txBody>
      </p:sp>
      <p:sp>
        <p:nvSpPr>
          <p:cNvPr id="6" name="Rectangle 13"/>
          <p:cNvSpPr>
            <a:spLocks noGrp="1" noChangeArrowheads="1"/>
          </p:cNvSpPr>
          <p:nvPr>
            <p:ph type="sldNum" sz="quarter" idx="12"/>
          </p:nvPr>
        </p:nvSpPr>
        <p:spPr/>
        <p:txBody>
          <a:bodyPr/>
          <a:lstStyle>
            <a:lvl1pPr>
              <a:defRPr u="sng"/>
            </a:lvl1pPr>
          </a:lstStyle>
          <a:p>
            <a:pPr>
              <a:defRPr/>
            </a:pPr>
            <a:fld id="{115AD697-DFE8-4E17-AD70-2A27ECCA0CDE}" type="slidenum">
              <a:rPr lang="tr-TR"/>
              <a:pPr>
                <a:defRPr/>
              </a:pPr>
              <a:t>‹#›</a:t>
            </a:fld>
            <a:endParaRPr lang="tr-TR"/>
          </a:p>
        </p:txBody>
      </p:sp>
    </p:spTree>
    <p:extLst>
      <p:ext uri="{BB962C8B-B14F-4D97-AF65-F5344CB8AC3E}">
        <p14:creationId xmlns="" xmlns:p14="http://schemas.microsoft.com/office/powerpoint/2010/main" val="1658142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1"/>
          <p:cNvSpPr>
            <a:spLocks noGrp="1" noChangeArrowheads="1"/>
          </p:cNvSpPr>
          <p:nvPr>
            <p:ph type="dt" sz="half" idx="10"/>
          </p:nvPr>
        </p:nvSpPr>
        <p:spPr/>
        <p:txBody>
          <a:bodyPr/>
          <a:lstStyle>
            <a:lvl1pPr>
              <a:defRPr u="sng"/>
            </a:lvl1pPr>
          </a:lstStyle>
          <a:p>
            <a:pPr>
              <a:defRPr/>
            </a:pPr>
            <a:endParaRPr lang="tr-TR"/>
          </a:p>
        </p:txBody>
      </p:sp>
      <p:sp>
        <p:nvSpPr>
          <p:cNvPr id="6" name="Rectangle 12"/>
          <p:cNvSpPr>
            <a:spLocks noGrp="1" noChangeArrowheads="1"/>
          </p:cNvSpPr>
          <p:nvPr>
            <p:ph type="ftr" sz="quarter" idx="11"/>
          </p:nvPr>
        </p:nvSpPr>
        <p:spPr/>
        <p:txBody>
          <a:bodyPr/>
          <a:lstStyle>
            <a:lvl1pPr>
              <a:defRPr u="sng"/>
            </a:lvl1pPr>
          </a:lstStyle>
          <a:p>
            <a:pPr>
              <a:defRPr/>
            </a:pPr>
            <a:endParaRPr lang="tr-TR"/>
          </a:p>
        </p:txBody>
      </p:sp>
      <p:sp>
        <p:nvSpPr>
          <p:cNvPr id="7" name="Rectangle 13"/>
          <p:cNvSpPr>
            <a:spLocks noGrp="1" noChangeArrowheads="1"/>
          </p:cNvSpPr>
          <p:nvPr>
            <p:ph type="sldNum" sz="quarter" idx="12"/>
          </p:nvPr>
        </p:nvSpPr>
        <p:spPr/>
        <p:txBody>
          <a:bodyPr/>
          <a:lstStyle>
            <a:lvl1pPr>
              <a:defRPr u="sng"/>
            </a:lvl1pPr>
          </a:lstStyle>
          <a:p>
            <a:pPr>
              <a:defRPr/>
            </a:pPr>
            <a:fld id="{3B9298E9-72EE-4FFA-8D42-EC66BA705CDF}" type="slidenum">
              <a:rPr lang="tr-TR"/>
              <a:pPr>
                <a:defRPr/>
              </a:pPr>
              <a:t>‹#›</a:t>
            </a:fld>
            <a:endParaRPr lang="tr-TR"/>
          </a:p>
        </p:txBody>
      </p:sp>
    </p:spTree>
    <p:extLst>
      <p:ext uri="{BB962C8B-B14F-4D97-AF65-F5344CB8AC3E}">
        <p14:creationId xmlns="" xmlns:p14="http://schemas.microsoft.com/office/powerpoint/2010/main" val="938367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1"/>
          <p:cNvSpPr>
            <a:spLocks noGrp="1" noChangeArrowheads="1"/>
          </p:cNvSpPr>
          <p:nvPr>
            <p:ph type="dt" sz="half" idx="10"/>
          </p:nvPr>
        </p:nvSpPr>
        <p:spPr/>
        <p:txBody>
          <a:bodyPr/>
          <a:lstStyle>
            <a:lvl1pPr>
              <a:defRPr u="sng"/>
            </a:lvl1pPr>
          </a:lstStyle>
          <a:p>
            <a:pPr>
              <a:defRPr/>
            </a:pPr>
            <a:endParaRPr lang="tr-TR"/>
          </a:p>
        </p:txBody>
      </p:sp>
      <p:sp>
        <p:nvSpPr>
          <p:cNvPr id="8" name="Rectangle 12"/>
          <p:cNvSpPr>
            <a:spLocks noGrp="1" noChangeArrowheads="1"/>
          </p:cNvSpPr>
          <p:nvPr>
            <p:ph type="ftr" sz="quarter" idx="11"/>
          </p:nvPr>
        </p:nvSpPr>
        <p:spPr/>
        <p:txBody>
          <a:bodyPr/>
          <a:lstStyle>
            <a:lvl1pPr>
              <a:defRPr u="sng"/>
            </a:lvl1pPr>
          </a:lstStyle>
          <a:p>
            <a:pPr>
              <a:defRPr/>
            </a:pPr>
            <a:endParaRPr lang="tr-TR"/>
          </a:p>
        </p:txBody>
      </p:sp>
      <p:sp>
        <p:nvSpPr>
          <p:cNvPr id="9" name="Rectangle 13"/>
          <p:cNvSpPr>
            <a:spLocks noGrp="1" noChangeArrowheads="1"/>
          </p:cNvSpPr>
          <p:nvPr>
            <p:ph type="sldNum" sz="quarter" idx="12"/>
          </p:nvPr>
        </p:nvSpPr>
        <p:spPr/>
        <p:txBody>
          <a:bodyPr/>
          <a:lstStyle>
            <a:lvl1pPr>
              <a:defRPr u="sng"/>
            </a:lvl1pPr>
          </a:lstStyle>
          <a:p>
            <a:pPr>
              <a:defRPr/>
            </a:pPr>
            <a:fld id="{1D323846-FEF2-4261-AF79-1E591C75FE34}" type="slidenum">
              <a:rPr lang="tr-TR"/>
              <a:pPr>
                <a:defRPr/>
              </a:pPr>
              <a:t>‹#›</a:t>
            </a:fld>
            <a:endParaRPr lang="tr-TR"/>
          </a:p>
        </p:txBody>
      </p:sp>
    </p:spTree>
    <p:extLst>
      <p:ext uri="{BB962C8B-B14F-4D97-AF65-F5344CB8AC3E}">
        <p14:creationId xmlns="" xmlns:p14="http://schemas.microsoft.com/office/powerpoint/2010/main" val="747708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11"/>
          <p:cNvSpPr>
            <a:spLocks noGrp="1" noChangeArrowheads="1"/>
          </p:cNvSpPr>
          <p:nvPr>
            <p:ph type="dt" sz="half" idx="10"/>
          </p:nvPr>
        </p:nvSpPr>
        <p:spPr/>
        <p:txBody>
          <a:bodyPr/>
          <a:lstStyle>
            <a:lvl1pPr>
              <a:defRPr u="sng"/>
            </a:lvl1pPr>
          </a:lstStyle>
          <a:p>
            <a:pPr>
              <a:defRPr/>
            </a:pPr>
            <a:endParaRPr lang="tr-TR"/>
          </a:p>
        </p:txBody>
      </p:sp>
      <p:sp>
        <p:nvSpPr>
          <p:cNvPr id="4" name="Rectangle 12"/>
          <p:cNvSpPr>
            <a:spLocks noGrp="1" noChangeArrowheads="1"/>
          </p:cNvSpPr>
          <p:nvPr>
            <p:ph type="ftr" sz="quarter" idx="11"/>
          </p:nvPr>
        </p:nvSpPr>
        <p:spPr/>
        <p:txBody>
          <a:bodyPr/>
          <a:lstStyle>
            <a:lvl1pPr>
              <a:defRPr u="sng"/>
            </a:lvl1pPr>
          </a:lstStyle>
          <a:p>
            <a:pPr>
              <a:defRPr/>
            </a:pPr>
            <a:endParaRPr lang="tr-TR"/>
          </a:p>
        </p:txBody>
      </p:sp>
      <p:sp>
        <p:nvSpPr>
          <p:cNvPr id="5" name="Rectangle 13"/>
          <p:cNvSpPr>
            <a:spLocks noGrp="1" noChangeArrowheads="1"/>
          </p:cNvSpPr>
          <p:nvPr>
            <p:ph type="sldNum" sz="quarter" idx="12"/>
          </p:nvPr>
        </p:nvSpPr>
        <p:spPr/>
        <p:txBody>
          <a:bodyPr/>
          <a:lstStyle>
            <a:lvl1pPr>
              <a:defRPr u="sng"/>
            </a:lvl1pPr>
          </a:lstStyle>
          <a:p>
            <a:pPr>
              <a:defRPr/>
            </a:pPr>
            <a:fld id="{D6B37001-D1F5-4466-9CC8-713D1D78CFB6}" type="slidenum">
              <a:rPr lang="tr-TR"/>
              <a:pPr>
                <a:defRPr/>
              </a:pPr>
              <a:t>‹#›</a:t>
            </a:fld>
            <a:endParaRPr lang="tr-TR"/>
          </a:p>
        </p:txBody>
      </p:sp>
    </p:spTree>
    <p:extLst>
      <p:ext uri="{BB962C8B-B14F-4D97-AF65-F5344CB8AC3E}">
        <p14:creationId xmlns="" xmlns:p14="http://schemas.microsoft.com/office/powerpoint/2010/main" val="4212361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u="sng"/>
            </a:lvl1pPr>
          </a:lstStyle>
          <a:p>
            <a:pPr>
              <a:defRPr/>
            </a:pPr>
            <a:endParaRPr lang="tr-TR"/>
          </a:p>
        </p:txBody>
      </p:sp>
      <p:sp>
        <p:nvSpPr>
          <p:cNvPr id="3" name="Rectangle 12"/>
          <p:cNvSpPr>
            <a:spLocks noGrp="1" noChangeArrowheads="1"/>
          </p:cNvSpPr>
          <p:nvPr>
            <p:ph type="ftr" sz="quarter" idx="11"/>
          </p:nvPr>
        </p:nvSpPr>
        <p:spPr/>
        <p:txBody>
          <a:bodyPr/>
          <a:lstStyle>
            <a:lvl1pPr>
              <a:defRPr u="sng"/>
            </a:lvl1pPr>
          </a:lstStyle>
          <a:p>
            <a:pPr>
              <a:defRPr/>
            </a:pPr>
            <a:endParaRPr lang="tr-TR"/>
          </a:p>
        </p:txBody>
      </p:sp>
      <p:sp>
        <p:nvSpPr>
          <p:cNvPr id="4" name="Rectangle 13"/>
          <p:cNvSpPr>
            <a:spLocks noGrp="1" noChangeArrowheads="1"/>
          </p:cNvSpPr>
          <p:nvPr>
            <p:ph type="sldNum" sz="quarter" idx="12"/>
          </p:nvPr>
        </p:nvSpPr>
        <p:spPr/>
        <p:txBody>
          <a:bodyPr/>
          <a:lstStyle>
            <a:lvl1pPr>
              <a:defRPr u="sng"/>
            </a:lvl1pPr>
          </a:lstStyle>
          <a:p>
            <a:pPr>
              <a:defRPr/>
            </a:pPr>
            <a:fld id="{459A410C-E3A2-44FE-9100-68A5369A45F6}" type="slidenum">
              <a:rPr lang="tr-TR"/>
              <a:pPr>
                <a:defRPr/>
              </a:pPr>
              <a:t>‹#›</a:t>
            </a:fld>
            <a:endParaRPr lang="tr-TR"/>
          </a:p>
        </p:txBody>
      </p:sp>
    </p:spTree>
    <p:extLst>
      <p:ext uri="{BB962C8B-B14F-4D97-AF65-F5344CB8AC3E}">
        <p14:creationId xmlns="" xmlns:p14="http://schemas.microsoft.com/office/powerpoint/2010/main" val="203057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E1C578F7-3355-4D86-9C17-A7F374487A94}" type="slidenum">
              <a:rPr lang="tr-TR"/>
              <a:pPr>
                <a:defRPr/>
              </a:pPr>
              <a:t>‹#›</a:t>
            </a:fld>
            <a:endParaRPr lang="tr-TR"/>
          </a:p>
        </p:txBody>
      </p:sp>
    </p:spTree>
    <p:extLst>
      <p:ext uri="{BB962C8B-B14F-4D97-AF65-F5344CB8AC3E}">
        <p14:creationId xmlns="" xmlns:p14="http://schemas.microsoft.com/office/powerpoint/2010/main" val="1857546623"/>
      </p:ext>
    </p:extLst>
  </p:cSld>
  <p:clrMapOvr>
    <a:masterClrMapping/>
  </p:clrMapOvr>
  <p:transition spd="med">
    <p:whee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p:txBody>
          <a:bodyPr/>
          <a:lstStyle>
            <a:lvl1pPr>
              <a:defRPr u="sng"/>
            </a:lvl1pPr>
          </a:lstStyle>
          <a:p>
            <a:pPr>
              <a:defRPr/>
            </a:pPr>
            <a:endParaRPr lang="tr-TR"/>
          </a:p>
        </p:txBody>
      </p:sp>
      <p:sp>
        <p:nvSpPr>
          <p:cNvPr id="6" name="Rectangle 12"/>
          <p:cNvSpPr>
            <a:spLocks noGrp="1" noChangeArrowheads="1"/>
          </p:cNvSpPr>
          <p:nvPr>
            <p:ph type="ftr" sz="quarter" idx="11"/>
          </p:nvPr>
        </p:nvSpPr>
        <p:spPr/>
        <p:txBody>
          <a:bodyPr/>
          <a:lstStyle>
            <a:lvl1pPr>
              <a:defRPr u="sng"/>
            </a:lvl1pPr>
          </a:lstStyle>
          <a:p>
            <a:pPr>
              <a:defRPr/>
            </a:pPr>
            <a:endParaRPr lang="tr-TR"/>
          </a:p>
        </p:txBody>
      </p:sp>
      <p:sp>
        <p:nvSpPr>
          <p:cNvPr id="7" name="Rectangle 13"/>
          <p:cNvSpPr>
            <a:spLocks noGrp="1" noChangeArrowheads="1"/>
          </p:cNvSpPr>
          <p:nvPr>
            <p:ph type="sldNum" sz="quarter" idx="12"/>
          </p:nvPr>
        </p:nvSpPr>
        <p:spPr/>
        <p:txBody>
          <a:bodyPr/>
          <a:lstStyle>
            <a:lvl1pPr>
              <a:defRPr u="sng"/>
            </a:lvl1pPr>
          </a:lstStyle>
          <a:p>
            <a:pPr>
              <a:defRPr/>
            </a:pPr>
            <a:fld id="{0F1ECE24-36B4-4950-B864-8008E4EA82E2}" type="slidenum">
              <a:rPr lang="tr-TR"/>
              <a:pPr>
                <a:defRPr/>
              </a:pPr>
              <a:t>‹#›</a:t>
            </a:fld>
            <a:endParaRPr lang="tr-TR"/>
          </a:p>
        </p:txBody>
      </p:sp>
    </p:spTree>
    <p:extLst>
      <p:ext uri="{BB962C8B-B14F-4D97-AF65-F5344CB8AC3E}">
        <p14:creationId xmlns="" xmlns:p14="http://schemas.microsoft.com/office/powerpoint/2010/main" val="1719466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p:txBody>
          <a:bodyPr/>
          <a:lstStyle>
            <a:lvl1pPr>
              <a:defRPr u="sng"/>
            </a:lvl1pPr>
          </a:lstStyle>
          <a:p>
            <a:pPr>
              <a:defRPr/>
            </a:pPr>
            <a:endParaRPr lang="tr-TR"/>
          </a:p>
        </p:txBody>
      </p:sp>
      <p:sp>
        <p:nvSpPr>
          <p:cNvPr id="6" name="Rectangle 12"/>
          <p:cNvSpPr>
            <a:spLocks noGrp="1" noChangeArrowheads="1"/>
          </p:cNvSpPr>
          <p:nvPr>
            <p:ph type="ftr" sz="quarter" idx="11"/>
          </p:nvPr>
        </p:nvSpPr>
        <p:spPr/>
        <p:txBody>
          <a:bodyPr/>
          <a:lstStyle>
            <a:lvl1pPr>
              <a:defRPr u="sng"/>
            </a:lvl1pPr>
          </a:lstStyle>
          <a:p>
            <a:pPr>
              <a:defRPr/>
            </a:pPr>
            <a:endParaRPr lang="tr-TR"/>
          </a:p>
        </p:txBody>
      </p:sp>
      <p:sp>
        <p:nvSpPr>
          <p:cNvPr id="7" name="Rectangle 13"/>
          <p:cNvSpPr>
            <a:spLocks noGrp="1" noChangeArrowheads="1"/>
          </p:cNvSpPr>
          <p:nvPr>
            <p:ph type="sldNum" sz="quarter" idx="12"/>
          </p:nvPr>
        </p:nvSpPr>
        <p:spPr/>
        <p:txBody>
          <a:bodyPr/>
          <a:lstStyle>
            <a:lvl1pPr>
              <a:defRPr u="sng"/>
            </a:lvl1pPr>
          </a:lstStyle>
          <a:p>
            <a:pPr>
              <a:defRPr/>
            </a:pPr>
            <a:fld id="{02063B1D-E46A-40C1-A2AC-C449885A043A}" type="slidenum">
              <a:rPr lang="tr-TR"/>
              <a:pPr>
                <a:defRPr/>
              </a:pPr>
              <a:t>‹#›</a:t>
            </a:fld>
            <a:endParaRPr lang="tr-TR"/>
          </a:p>
        </p:txBody>
      </p:sp>
    </p:spTree>
    <p:extLst>
      <p:ext uri="{BB962C8B-B14F-4D97-AF65-F5344CB8AC3E}">
        <p14:creationId xmlns="" xmlns:p14="http://schemas.microsoft.com/office/powerpoint/2010/main" val="1323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p:txBody>
          <a:bodyPr/>
          <a:lstStyle>
            <a:lvl1pPr>
              <a:defRPr u="sng"/>
            </a:lvl1pPr>
          </a:lstStyle>
          <a:p>
            <a:pPr>
              <a:defRPr/>
            </a:pPr>
            <a:endParaRPr lang="tr-TR"/>
          </a:p>
        </p:txBody>
      </p:sp>
      <p:sp>
        <p:nvSpPr>
          <p:cNvPr id="5" name="Rectangle 12"/>
          <p:cNvSpPr>
            <a:spLocks noGrp="1" noChangeArrowheads="1"/>
          </p:cNvSpPr>
          <p:nvPr>
            <p:ph type="ftr" sz="quarter" idx="11"/>
          </p:nvPr>
        </p:nvSpPr>
        <p:spPr/>
        <p:txBody>
          <a:bodyPr/>
          <a:lstStyle>
            <a:lvl1pPr>
              <a:defRPr u="sng"/>
            </a:lvl1pPr>
          </a:lstStyle>
          <a:p>
            <a:pPr>
              <a:defRPr/>
            </a:pPr>
            <a:endParaRPr lang="tr-TR"/>
          </a:p>
        </p:txBody>
      </p:sp>
      <p:sp>
        <p:nvSpPr>
          <p:cNvPr id="6" name="Rectangle 13"/>
          <p:cNvSpPr>
            <a:spLocks noGrp="1" noChangeArrowheads="1"/>
          </p:cNvSpPr>
          <p:nvPr>
            <p:ph type="sldNum" sz="quarter" idx="12"/>
          </p:nvPr>
        </p:nvSpPr>
        <p:spPr/>
        <p:txBody>
          <a:bodyPr/>
          <a:lstStyle>
            <a:lvl1pPr>
              <a:defRPr u="sng"/>
            </a:lvl1pPr>
          </a:lstStyle>
          <a:p>
            <a:pPr>
              <a:defRPr/>
            </a:pPr>
            <a:fld id="{D369825B-5093-40C3-A4AE-A5CAD02196E1}" type="slidenum">
              <a:rPr lang="tr-TR"/>
              <a:pPr>
                <a:defRPr/>
              </a:pPr>
              <a:t>‹#›</a:t>
            </a:fld>
            <a:endParaRPr lang="tr-TR"/>
          </a:p>
        </p:txBody>
      </p:sp>
    </p:spTree>
    <p:extLst>
      <p:ext uri="{BB962C8B-B14F-4D97-AF65-F5344CB8AC3E}">
        <p14:creationId xmlns="" xmlns:p14="http://schemas.microsoft.com/office/powerpoint/2010/main" val="26935600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48463" y="244475"/>
            <a:ext cx="2097087"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44475"/>
            <a:ext cx="6138863"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p:txBody>
          <a:bodyPr/>
          <a:lstStyle>
            <a:lvl1pPr>
              <a:defRPr u="sng"/>
            </a:lvl1pPr>
          </a:lstStyle>
          <a:p>
            <a:pPr>
              <a:defRPr/>
            </a:pPr>
            <a:endParaRPr lang="tr-TR"/>
          </a:p>
        </p:txBody>
      </p:sp>
      <p:sp>
        <p:nvSpPr>
          <p:cNvPr id="5" name="Rectangle 12"/>
          <p:cNvSpPr>
            <a:spLocks noGrp="1" noChangeArrowheads="1"/>
          </p:cNvSpPr>
          <p:nvPr>
            <p:ph type="ftr" sz="quarter" idx="11"/>
          </p:nvPr>
        </p:nvSpPr>
        <p:spPr/>
        <p:txBody>
          <a:bodyPr/>
          <a:lstStyle>
            <a:lvl1pPr>
              <a:defRPr u="sng"/>
            </a:lvl1pPr>
          </a:lstStyle>
          <a:p>
            <a:pPr>
              <a:defRPr/>
            </a:pPr>
            <a:endParaRPr lang="tr-TR"/>
          </a:p>
        </p:txBody>
      </p:sp>
      <p:sp>
        <p:nvSpPr>
          <p:cNvPr id="6" name="Rectangle 13"/>
          <p:cNvSpPr>
            <a:spLocks noGrp="1" noChangeArrowheads="1"/>
          </p:cNvSpPr>
          <p:nvPr>
            <p:ph type="sldNum" sz="quarter" idx="12"/>
          </p:nvPr>
        </p:nvSpPr>
        <p:spPr/>
        <p:txBody>
          <a:bodyPr/>
          <a:lstStyle>
            <a:lvl1pPr>
              <a:defRPr u="sng"/>
            </a:lvl1pPr>
          </a:lstStyle>
          <a:p>
            <a:pPr>
              <a:defRPr/>
            </a:pPr>
            <a:fld id="{286C1A8D-551F-4AC1-A768-3386A019305D}" type="slidenum">
              <a:rPr lang="tr-TR"/>
              <a:pPr>
                <a:defRPr/>
              </a:pPr>
              <a:t>‹#›</a:t>
            </a:fld>
            <a:endParaRPr lang="tr-TR"/>
          </a:p>
        </p:txBody>
      </p:sp>
    </p:spTree>
    <p:extLst>
      <p:ext uri="{BB962C8B-B14F-4D97-AF65-F5344CB8AC3E}">
        <p14:creationId xmlns="" xmlns:p14="http://schemas.microsoft.com/office/powerpoint/2010/main" val="12958118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44475"/>
            <a:ext cx="838835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1"/>
          <p:cNvSpPr>
            <a:spLocks noGrp="1" noChangeArrowheads="1"/>
          </p:cNvSpPr>
          <p:nvPr>
            <p:ph type="dt" sz="half" idx="10"/>
          </p:nvPr>
        </p:nvSpPr>
        <p:spPr/>
        <p:txBody>
          <a:bodyPr/>
          <a:lstStyle>
            <a:lvl1pPr>
              <a:defRPr u="sng"/>
            </a:lvl1pPr>
          </a:lstStyle>
          <a:p>
            <a:pPr>
              <a:defRPr/>
            </a:pPr>
            <a:endParaRPr lang="tr-TR"/>
          </a:p>
        </p:txBody>
      </p:sp>
      <p:sp>
        <p:nvSpPr>
          <p:cNvPr id="4" name="Rectangle 12"/>
          <p:cNvSpPr>
            <a:spLocks noGrp="1" noChangeArrowheads="1"/>
          </p:cNvSpPr>
          <p:nvPr>
            <p:ph type="ftr" sz="quarter" idx="11"/>
          </p:nvPr>
        </p:nvSpPr>
        <p:spPr/>
        <p:txBody>
          <a:bodyPr/>
          <a:lstStyle>
            <a:lvl1pPr>
              <a:defRPr u="sng"/>
            </a:lvl1pPr>
          </a:lstStyle>
          <a:p>
            <a:pPr>
              <a:defRPr/>
            </a:pPr>
            <a:endParaRPr lang="tr-TR"/>
          </a:p>
        </p:txBody>
      </p:sp>
      <p:sp>
        <p:nvSpPr>
          <p:cNvPr id="5" name="Rectangle 13"/>
          <p:cNvSpPr>
            <a:spLocks noGrp="1" noChangeArrowheads="1"/>
          </p:cNvSpPr>
          <p:nvPr>
            <p:ph type="sldNum" sz="quarter" idx="12"/>
          </p:nvPr>
        </p:nvSpPr>
        <p:spPr/>
        <p:txBody>
          <a:bodyPr/>
          <a:lstStyle>
            <a:lvl1pPr>
              <a:defRPr u="sng"/>
            </a:lvl1pPr>
          </a:lstStyle>
          <a:p>
            <a:pPr>
              <a:defRPr/>
            </a:pPr>
            <a:fld id="{987AD22D-23A0-4989-9671-1280BB6B69DD}" type="slidenum">
              <a:rPr lang="tr-TR"/>
              <a:pPr>
                <a:defRPr/>
              </a:pPr>
              <a:t>‹#›</a:t>
            </a:fld>
            <a:endParaRPr lang="tr-TR"/>
          </a:p>
        </p:txBody>
      </p:sp>
    </p:spTree>
    <p:extLst>
      <p:ext uri="{BB962C8B-B14F-4D97-AF65-F5344CB8AC3E}">
        <p14:creationId xmlns="" xmlns:p14="http://schemas.microsoft.com/office/powerpoint/2010/main" val="179951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82E9058-365E-4338-A613-84B8348586B8}" type="slidenum">
              <a:rPr lang="tr-TR"/>
              <a:pPr>
                <a:defRPr/>
              </a:pPr>
              <a:t>‹#›</a:t>
            </a:fld>
            <a:endParaRPr lang="tr-TR"/>
          </a:p>
        </p:txBody>
      </p:sp>
    </p:spTree>
    <p:extLst>
      <p:ext uri="{BB962C8B-B14F-4D97-AF65-F5344CB8AC3E}">
        <p14:creationId xmlns="" xmlns:p14="http://schemas.microsoft.com/office/powerpoint/2010/main" val="876243794"/>
      </p:ext>
    </p:extLst>
  </p:cSld>
  <p:clrMapOvr>
    <a:masterClrMapping/>
  </p:clrMapOvr>
  <p:transition spd="med">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88CB59CC-1A57-4869-BF6C-54B6F65C49E9}" type="slidenum">
              <a:rPr lang="tr-TR"/>
              <a:pPr>
                <a:defRPr/>
              </a:pPr>
              <a:t>‹#›</a:t>
            </a:fld>
            <a:endParaRPr lang="tr-TR"/>
          </a:p>
        </p:txBody>
      </p:sp>
    </p:spTree>
    <p:extLst>
      <p:ext uri="{BB962C8B-B14F-4D97-AF65-F5344CB8AC3E}">
        <p14:creationId xmlns="" xmlns:p14="http://schemas.microsoft.com/office/powerpoint/2010/main" val="3520276146"/>
      </p:ext>
    </p:extLst>
  </p:cSld>
  <p:clrMapOvr>
    <a:masterClrMapping/>
  </p:clrMapOvr>
  <p:transition spd="med">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F890207D-6FD0-4897-BD9F-F69551976D2D}" type="slidenum">
              <a:rPr lang="tr-TR"/>
              <a:pPr>
                <a:defRPr/>
              </a:pPr>
              <a:t>‹#›</a:t>
            </a:fld>
            <a:endParaRPr lang="tr-TR"/>
          </a:p>
        </p:txBody>
      </p:sp>
    </p:spTree>
    <p:extLst>
      <p:ext uri="{BB962C8B-B14F-4D97-AF65-F5344CB8AC3E}">
        <p14:creationId xmlns="" xmlns:p14="http://schemas.microsoft.com/office/powerpoint/2010/main" val="2991104981"/>
      </p:ext>
    </p:extLst>
  </p:cSld>
  <p:clrMapOvr>
    <a:masterClrMapping/>
  </p:clrMapOvr>
  <p:transition spd="med">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C405C91E-4821-4A9D-A716-141AAB7320F7}" type="slidenum">
              <a:rPr lang="tr-TR"/>
              <a:pPr>
                <a:defRPr/>
              </a:pPr>
              <a:t>‹#›</a:t>
            </a:fld>
            <a:endParaRPr lang="tr-TR"/>
          </a:p>
        </p:txBody>
      </p:sp>
    </p:spTree>
    <p:extLst>
      <p:ext uri="{BB962C8B-B14F-4D97-AF65-F5344CB8AC3E}">
        <p14:creationId xmlns="" xmlns:p14="http://schemas.microsoft.com/office/powerpoint/2010/main" val="4224475894"/>
      </p:ext>
    </p:extLst>
  </p:cSld>
  <p:clrMapOvr>
    <a:masterClrMapping/>
  </p:clrMapOvr>
  <p:transition spd="med">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2ECA45A4-2A70-44AD-9F9A-A4255B939E50}" type="slidenum">
              <a:rPr lang="tr-TR"/>
              <a:pPr>
                <a:defRPr/>
              </a:pPr>
              <a:t>‹#›</a:t>
            </a:fld>
            <a:endParaRPr lang="tr-TR"/>
          </a:p>
        </p:txBody>
      </p:sp>
    </p:spTree>
    <p:extLst>
      <p:ext uri="{BB962C8B-B14F-4D97-AF65-F5344CB8AC3E}">
        <p14:creationId xmlns="" xmlns:p14="http://schemas.microsoft.com/office/powerpoint/2010/main" val="3321359680"/>
      </p:ext>
    </p:extLst>
  </p:cSld>
  <p:clrMapOvr>
    <a:masterClrMapping/>
  </p:clrMapOvr>
  <p:transition spd="med">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61DE44DE-3124-4962-9A30-F1F346F1E4D3}" type="slidenum">
              <a:rPr lang="tr-TR"/>
              <a:pPr>
                <a:defRPr/>
              </a:pPr>
              <a:t>‹#›</a:t>
            </a:fld>
            <a:endParaRPr lang="tr-TR"/>
          </a:p>
        </p:txBody>
      </p:sp>
    </p:spTree>
    <p:extLst>
      <p:ext uri="{BB962C8B-B14F-4D97-AF65-F5344CB8AC3E}">
        <p14:creationId xmlns="" xmlns:p14="http://schemas.microsoft.com/office/powerpoint/2010/main" val="3780826096"/>
      </p:ext>
    </p:extLst>
  </p:cSld>
  <p:clrMapOvr>
    <a:masterClrMapping/>
  </p:clrMapOvr>
  <p:transition spd="med">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2AE51AE1-1687-4914-8C91-E94844E3D932}" type="slidenum">
              <a:rPr lang="tr-TR"/>
              <a:pPr>
                <a:defRPr/>
              </a:pPr>
              <a:t>‹#›</a:t>
            </a:fld>
            <a:endParaRPr lang="tr-TR"/>
          </a:p>
        </p:txBody>
      </p:sp>
    </p:spTree>
    <p:extLst>
      <p:ext uri="{BB962C8B-B14F-4D97-AF65-F5344CB8AC3E}">
        <p14:creationId xmlns="" xmlns:p14="http://schemas.microsoft.com/office/powerpoint/2010/main" val="3119132965"/>
      </p:ext>
    </p:extLst>
  </p:cSld>
  <p:clrMapOvr>
    <a:masterClrMapping/>
  </p:clrMapOvr>
  <p:transition spd="med">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u="none"/>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u="none"/>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u="none"/>
            </a:lvl1pPr>
          </a:lstStyle>
          <a:p>
            <a:pPr>
              <a:defRPr/>
            </a:pPr>
            <a:fld id="{E846EA0F-BD14-42C9-9773-FB25CEFF022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ransition spd="med">
    <p:wheel/>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fontAlgn="base">
        <a:spcBef>
          <a:spcPct val="0"/>
        </a:spcBef>
        <a:spcAft>
          <a:spcPct val="0"/>
        </a:spcAft>
        <a:defRPr sz="4400">
          <a:solidFill>
            <a:schemeClr val="tx2"/>
          </a:solidFill>
          <a:latin typeface="Comic Sans MS" pitchFamily="66" charset="0"/>
        </a:defRPr>
      </a:lvl6pPr>
      <a:lvl7pPr marL="914400" algn="ctr" rtl="0" fontAlgn="base">
        <a:spcBef>
          <a:spcPct val="0"/>
        </a:spcBef>
        <a:spcAft>
          <a:spcPct val="0"/>
        </a:spcAft>
        <a:defRPr sz="4400">
          <a:solidFill>
            <a:schemeClr val="tx2"/>
          </a:solidFill>
          <a:latin typeface="Comic Sans MS" pitchFamily="66" charset="0"/>
        </a:defRPr>
      </a:lvl7pPr>
      <a:lvl8pPr marL="1371600" algn="ctr" rtl="0" fontAlgn="base">
        <a:spcBef>
          <a:spcPct val="0"/>
        </a:spcBef>
        <a:spcAft>
          <a:spcPct val="0"/>
        </a:spcAft>
        <a:defRPr sz="4400">
          <a:solidFill>
            <a:schemeClr val="tx2"/>
          </a:solidFill>
          <a:latin typeface="Comic Sans MS" pitchFamily="66" charset="0"/>
        </a:defRPr>
      </a:lvl8pPr>
      <a:lvl9pPr marL="1828800" algn="ctr" rtl="0" fontAlgn="base">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319088" y="1828800"/>
            <a:ext cx="8824912" cy="5029200"/>
            <a:chOff x="201" y="1152"/>
            <a:chExt cx="5559" cy="3168"/>
          </a:xfrm>
        </p:grpSpPr>
        <p:sp>
          <p:nvSpPr>
            <p:cNvPr id="2056" name="Freeform 3"/>
            <p:cNvSpPr>
              <a:spLocks/>
            </p:cNvSpPr>
            <p:nvPr/>
          </p:nvSpPr>
          <p:spPr bwMode="ltGray">
            <a:xfrm>
              <a:off x="528" y="2909"/>
              <a:ext cx="5232" cy="1411"/>
            </a:xfrm>
            <a:custGeom>
              <a:avLst/>
              <a:gdLst>
                <a:gd name="T0" fmla="*/ 0 w 4897"/>
                <a:gd name="T1" fmla="*/ 0 h 2182"/>
                <a:gd name="T2" fmla="*/ 0 w 4897"/>
                <a:gd name="T3" fmla="*/ 590 h 2182"/>
                <a:gd name="T4" fmla="*/ 5972 w 4897"/>
                <a:gd name="T5" fmla="*/ 590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tr-TR"/>
            </a:p>
          </p:txBody>
        </p:sp>
        <p:sp>
          <p:nvSpPr>
            <p:cNvPr id="2057"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tr-TR"/>
            </a:p>
          </p:txBody>
        </p:sp>
        <p:sp>
          <p:nvSpPr>
            <p:cNvPr id="2058" name="Freeform 5"/>
            <p:cNvSpPr>
              <a:spLocks/>
            </p:cNvSpPr>
            <p:nvPr/>
          </p:nvSpPr>
          <p:spPr bwMode="ltGray">
            <a:xfrm>
              <a:off x="528" y="2932"/>
              <a:ext cx="5232" cy="1388"/>
            </a:xfrm>
            <a:custGeom>
              <a:avLst/>
              <a:gdLst>
                <a:gd name="T0" fmla="*/ 0 w 4897"/>
                <a:gd name="T1" fmla="*/ 0 h 2182"/>
                <a:gd name="T2" fmla="*/ 0 w 4897"/>
                <a:gd name="T3" fmla="*/ 562 h 2182"/>
                <a:gd name="T4" fmla="*/ 5972 w 4897"/>
                <a:gd name="T5" fmla="*/ 562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tr-TR"/>
            </a:p>
          </p:txBody>
        </p:sp>
        <p:sp>
          <p:nvSpPr>
            <p:cNvPr id="155654"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sp>
          <p:nvSpPr>
            <p:cNvPr id="155655"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sp>
          <p:nvSpPr>
            <p:cNvPr id="155656"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sp>
          <p:nvSpPr>
            <p:cNvPr id="155657"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sp>
          <p:nvSpPr>
            <p:cNvPr id="155658"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tr-TR" u="none">
                <a:solidFill>
                  <a:srgbClr val="FFFFFF"/>
                </a:solidFill>
              </a:endParaRPr>
            </a:p>
          </p:txBody>
        </p:sp>
      </p:grpSp>
      <p:sp>
        <p:nvSpPr>
          <p:cNvPr id="155659"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u="none">
                <a:solidFill>
                  <a:srgbClr val="FFFFFF"/>
                </a:solidFill>
                <a:effectLst>
                  <a:outerShdw blurRad="38100" dist="38100" dir="2700000" algn="tl">
                    <a:srgbClr val="000000"/>
                  </a:outerShdw>
                </a:effectLst>
                <a:latin typeface="+mn-lt"/>
              </a:defRPr>
            </a:lvl1pPr>
          </a:lstStyle>
          <a:p>
            <a:pPr>
              <a:defRPr/>
            </a:pPr>
            <a:endParaRPr lang="tr-TR"/>
          </a:p>
        </p:txBody>
      </p:sp>
      <p:sp>
        <p:nvSpPr>
          <p:cNvPr id="155660"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u="none">
                <a:solidFill>
                  <a:srgbClr val="FFFFFF"/>
                </a:solidFill>
                <a:effectLst>
                  <a:outerShdw blurRad="38100" dist="38100" dir="2700000" algn="tl">
                    <a:srgbClr val="000000"/>
                  </a:outerShdw>
                </a:effectLst>
                <a:latin typeface="+mn-lt"/>
              </a:defRPr>
            </a:lvl1pPr>
          </a:lstStyle>
          <a:p>
            <a:pPr>
              <a:defRPr/>
            </a:pPr>
            <a:endParaRPr lang="tr-TR"/>
          </a:p>
        </p:txBody>
      </p:sp>
      <p:sp>
        <p:nvSpPr>
          <p:cNvPr id="155661"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u="none">
                <a:solidFill>
                  <a:srgbClr val="FFFFFF"/>
                </a:solidFill>
                <a:effectLst>
                  <a:outerShdw blurRad="38100" dist="38100" dir="2700000" algn="tl">
                    <a:srgbClr val="000000"/>
                  </a:outerShdw>
                </a:effectLst>
                <a:latin typeface="+mn-lt"/>
              </a:defRPr>
            </a:lvl1pPr>
          </a:lstStyle>
          <a:p>
            <a:pPr>
              <a:defRPr/>
            </a:pPr>
            <a:fld id="{556E6FF4-0626-463E-81DE-E4015AC5C0D8}" type="slidenum">
              <a:rPr lang="tr-TR"/>
              <a:pPr>
                <a:defRPr/>
              </a:pPr>
              <a:t>‹#›</a:t>
            </a:fld>
            <a:endParaRPr lang="tr-TR"/>
          </a:p>
        </p:txBody>
      </p:sp>
      <p:sp>
        <p:nvSpPr>
          <p:cNvPr id="155662"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55663"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09600" y="685800"/>
            <a:ext cx="7848600" cy="2914650"/>
          </a:xfrm>
        </p:spPr>
        <p:txBody>
          <a:bodyPr/>
          <a:lstStyle/>
          <a:p>
            <a:pPr eaLnBrk="1" hangingPunct="1"/>
            <a:r>
              <a:rPr lang="tr-TR" altLang="tr-TR" sz="6000" b="1" dirty="0" smtClean="0">
                <a:solidFill>
                  <a:srgbClr val="FF0000"/>
                </a:solidFill>
              </a:rPr>
              <a:t>BAŞARI </a:t>
            </a:r>
            <a:br>
              <a:rPr lang="tr-TR" altLang="tr-TR" sz="6000" b="1" dirty="0" smtClean="0">
                <a:solidFill>
                  <a:srgbClr val="FF0000"/>
                </a:solidFill>
              </a:rPr>
            </a:br>
            <a:r>
              <a:rPr lang="tr-TR" altLang="tr-TR" sz="6000" b="1" dirty="0" smtClean="0">
                <a:solidFill>
                  <a:srgbClr val="FF0000"/>
                </a:solidFill>
              </a:rPr>
              <a:t>VE</a:t>
            </a:r>
            <a:br>
              <a:rPr lang="tr-TR" altLang="tr-TR" sz="6000" b="1" dirty="0" smtClean="0">
                <a:solidFill>
                  <a:srgbClr val="FF0000"/>
                </a:solidFill>
              </a:rPr>
            </a:br>
            <a:r>
              <a:rPr lang="tr-TR" altLang="tr-TR" sz="6000" b="1" dirty="0" smtClean="0">
                <a:solidFill>
                  <a:srgbClr val="FF0000"/>
                </a:solidFill>
              </a:rPr>
              <a:t>MOTİVASYON</a:t>
            </a:r>
          </a:p>
        </p:txBody>
      </p:sp>
      <p:sp>
        <p:nvSpPr>
          <p:cNvPr id="3" name="2 Metin kutusu"/>
          <p:cNvSpPr txBox="1"/>
          <p:nvPr/>
        </p:nvSpPr>
        <p:spPr>
          <a:xfrm>
            <a:off x="1357290" y="4500570"/>
            <a:ext cx="6429420" cy="923330"/>
          </a:xfrm>
          <a:prstGeom prst="rect">
            <a:avLst/>
          </a:prstGeom>
          <a:noFill/>
        </p:spPr>
        <p:txBody>
          <a:bodyPr wrap="square" rtlCol="0">
            <a:spAutoFit/>
          </a:bodyPr>
          <a:lstStyle/>
          <a:p>
            <a:pPr algn="ctr"/>
            <a:r>
              <a:rPr lang="tr-TR" b="1" u="none" dirty="0" smtClean="0"/>
              <a:t>ŞEHİT YÜZBAŞI ERDAL OKUL</a:t>
            </a:r>
          </a:p>
          <a:p>
            <a:pPr algn="ctr"/>
            <a:r>
              <a:rPr lang="tr-TR" b="1" u="none" dirty="0" smtClean="0"/>
              <a:t>MESLEKİ VE TEKNİK ANADOLU LİSESİ</a:t>
            </a:r>
          </a:p>
          <a:p>
            <a:pPr algn="ctr"/>
            <a:r>
              <a:rPr lang="tr-TR" b="1" u="none" dirty="0" smtClean="0"/>
              <a:t>REHBERLİK SERVİSİ</a:t>
            </a:r>
            <a:endParaRPr lang="tr-TR" b="1" u="none" dirty="0"/>
          </a:p>
        </p:txBody>
      </p:sp>
    </p:spTree>
  </p:cSld>
  <p:clrMapOvr>
    <a:masterClrMapping/>
  </p:clrMapOvr>
  <p:transition spd="med">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57200" y="1676400"/>
            <a:ext cx="8305800" cy="4114800"/>
          </a:xfrm>
        </p:spPr>
        <p:txBody>
          <a:bodyPr/>
          <a:lstStyle/>
          <a:p>
            <a:pPr algn="ctr" eaLnBrk="1" hangingPunct="1">
              <a:buFontTx/>
              <a:buNone/>
            </a:pPr>
            <a:r>
              <a:rPr lang="tr-TR" altLang="tr-TR" sz="4000" b="1" dirty="0" err="1" smtClean="0">
                <a:solidFill>
                  <a:srgbClr val="FF0000"/>
                </a:solidFill>
              </a:rPr>
              <a:t>YKS’ye</a:t>
            </a:r>
            <a:r>
              <a:rPr lang="tr-TR" altLang="tr-TR" sz="4000" b="1" dirty="0" smtClean="0">
                <a:solidFill>
                  <a:srgbClr val="FF0000"/>
                </a:solidFill>
              </a:rPr>
              <a:t>  </a:t>
            </a:r>
            <a:r>
              <a:rPr lang="tr-TR" altLang="tr-TR" sz="4000" b="1" dirty="0" smtClean="0">
                <a:solidFill>
                  <a:srgbClr val="FF0000"/>
                </a:solidFill>
              </a:rPr>
              <a:t>hazırlanan</a:t>
            </a:r>
          </a:p>
          <a:p>
            <a:pPr algn="ctr" eaLnBrk="1" hangingPunct="1">
              <a:buFontTx/>
              <a:buNone/>
            </a:pPr>
            <a:r>
              <a:rPr lang="tr-TR" altLang="tr-TR" sz="4000" b="1" dirty="0" smtClean="0">
                <a:solidFill>
                  <a:srgbClr val="FF0000"/>
                </a:solidFill>
              </a:rPr>
              <a:t>bir öğrencinin önündeki </a:t>
            </a:r>
          </a:p>
          <a:p>
            <a:pPr algn="ctr" eaLnBrk="1" hangingPunct="1">
              <a:buFontTx/>
              <a:buNone/>
            </a:pPr>
            <a:r>
              <a:rPr lang="tr-TR" altLang="tr-TR" sz="4000" b="1" dirty="0" smtClean="0">
                <a:solidFill>
                  <a:srgbClr val="FF0000"/>
                </a:solidFill>
              </a:rPr>
              <a:t>en büyük engel </a:t>
            </a:r>
          </a:p>
          <a:p>
            <a:pPr algn="ctr" eaLnBrk="1" hangingPunct="1">
              <a:buFontTx/>
              <a:buNone/>
            </a:pPr>
            <a:r>
              <a:rPr lang="tr-TR" altLang="tr-TR" sz="4000" b="1" dirty="0" smtClean="0">
                <a:solidFill>
                  <a:srgbClr val="FF0000"/>
                </a:solidFill>
              </a:rPr>
              <a:t>nedir?</a:t>
            </a:r>
          </a:p>
        </p:txBody>
      </p:sp>
      <p:sp>
        <p:nvSpPr>
          <p:cNvPr id="23561" name="Text Box 9"/>
          <p:cNvSpPr txBox="1">
            <a:spLocks noChangeArrowheads="1"/>
          </p:cNvSpPr>
          <p:nvPr/>
        </p:nvSpPr>
        <p:spPr bwMode="auto">
          <a:xfrm>
            <a:off x="2286000" y="5064125"/>
            <a:ext cx="4724400" cy="773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defRPr sz="3200">
                <a:solidFill>
                  <a:schemeClr val="tx1"/>
                </a:solidFill>
                <a:latin typeface="Comic Sans MS" pitchFamily="66" charset="0"/>
              </a:defRPr>
            </a:lvl1pPr>
            <a:lvl2pPr>
              <a:defRPr sz="2800">
                <a:solidFill>
                  <a:schemeClr val="tx1"/>
                </a:solidFill>
                <a:latin typeface="Comic Sans MS" pitchFamily="66" charset="0"/>
              </a:defRPr>
            </a:lvl2pPr>
            <a:lvl3pPr>
              <a:defRPr sz="2400">
                <a:solidFill>
                  <a:schemeClr val="tx1"/>
                </a:solidFill>
                <a:latin typeface="Comic Sans MS" pitchFamily="66" charset="0"/>
              </a:defRPr>
            </a:lvl3pPr>
            <a:lvl4pPr>
              <a:defRPr sz="2000">
                <a:solidFill>
                  <a:schemeClr val="tx1"/>
                </a:solidFill>
                <a:latin typeface="Comic Sans MS" pitchFamily="66" charset="0"/>
              </a:defRPr>
            </a:lvl4pPr>
            <a:lvl5pPr>
              <a:defRPr sz="2000">
                <a:solidFill>
                  <a:schemeClr val="tx1"/>
                </a:solidFill>
                <a:latin typeface="Comic Sans MS" pitchFamily="66" charset="0"/>
              </a:defRPr>
            </a:lvl5pPr>
            <a:lvl6pPr eaLnBrk="0" hangingPunct="0">
              <a:defRPr sz="2000">
                <a:solidFill>
                  <a:schemeClr val="tx1"/>
                </a:solidFill>
                <a:latin typeface="Comic Sans MS" pitchFamily="66" charset="0"/>
              </a:defRPr>
            </a:lvl6pPr>
            <a:lvl7pPr eaLnBrk="0" hangingPunct="0">
              <a:defRPr sz="2000">
                <a:solidFill>
                  <a:schemeClr val="tx1"/>
                </a:solidFill>
                <a:latin typeface="Comic Sans MS" pitchFamily="66" charset="0"/>
              </a:defRPr>
            </a:lvl7pPr>
            <a:lvl8pPr eaLnBrk="0" hangingPunct="0">
              <a:defRPr sz="2000">
                <a:solidFill>
                  <a:schemeClr val="tx1"/>
                </a:solidFill>
                <a:latin typeface="Comic Sans MS" pitchFamily="66" charset="0"/>
              </a:defRPr>
            </a:lvl8pPr>
            <a:lvl9pPr eaLnBrk="0" hangingPunct="0">
              <a:defRPr sz="2000">
                <a:solidFill>
                  <a:schemeClr val="tx1"/>
                </a:solidFill>
                <a:latin typeface="Comic Sans MS" pitchFamily="66" charset="0"/>
              </a:defRPr>
            </a:lvl9pPr>
          </a:lstStyle>
          <a:p>
            <a:pPr algn="ctr">
              <a:spcBef>
                <a:spcPct val="50000"/>
              </a:spcBef>
            </a:pPr>
            <a:r>
              <a:rPr kumimoji="1" lang="tr-TR" altLang="tr-TR" sz="4400" b="1" u="none">
                <a:solidFill>
                  <a:schemeClr val="accent2"/>
                </a:solidFill>
              </a:rPr>
              <a:t>HANGİSİ?</a:t>
            </a:r>
          </a:p>
        </p:txBody>
      </p:sp>
      <p:sp>
        <p:nvSpPr>
          <p:cNvPr id="24580" name="Rectangle 10"/>
          <p:cNvSpPr>
            <a:spLocks noChangeArrowheads="1"/>
          </p:cNvSpPr>
          <p:nvPr/>
        </p:nvSpPr>
        <p:spPr bwMode="auto">
          <a:xfrm>
            <a:off x="7700963" y="5832475"/>
            <a:ext cx="184150" cy="771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spcBef>
                <a:spcPct val="50000"/>
              </a:spcBef>
            </a:pPr>
            <a:endParaRPr kumimoji="1" lang="tr-TR" altLang="tr-TR" sz="4400" b="1" u="none">
              <a:solidFill>
                <a:srgbClr val="D1B62F"/>
              </a:solidFill>
              <a:latin typeface="Lucida Handwriting" pitchFamily="66" charset="0"/>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3561"/>
                                        </p:tgtEl>
                                        <p:attrNameLst>
                                          <p:attrName>style.visibility</p:attrName>
                                        </p:attrNameLst>
                                      </p:cBhvr>
                                      <p:to>
                                        <p:strVal val="visible"/>
                                      </p:to>
                                    </p:set>
                                    <p:anim calcmode="lin" valueType="num">
                                      <p:cBhvr>
                                        <p:cTn id="7" dur="500" fill="hold"/>
                                        <p:tgtEl>
                                          <p:spTgt spid="23561"/>
                                        </p:tgtEl>
                                        <p:attrNameLst>
                                          <p:attrName>ppt_w</p:attrName>
                                        </p:attrNameLst>
                                      </p:cBhvr>
                                      <p:tavLst>
                                        <p:tav tm="0">
                                          <p:val>
                                            <p:fltVal val="0"/>
                                          </p:val>
                                        </p:tav>
                                        <p:tav tm="100000">
                                          <p:val>
                                            <p:strVal val="#ppt_w"/>
                                          </p:val>
                                        </p:tav>
                                      </p:tavLst>
                                    </p:anim>
                                    <p:anim calcmode="lin" valueType="num">
                                      <p:cBhvr>
                                        <p:cTn id="8" dur="500" fill="hold"/>
                                        <p:tgtEl>
                                          <p:spTgt spid="23561"/>
                                        </p:tgtEl>
                                        <p:attrNameLst>
                                          <p:attrName>ppt_h</p:attrName>
                                        </p:attrNameLst>
                                      </p:cBhvr>
                                      <p:tavLst>
                                        <p:tav tm="0">
                                          <p:val>
                                            <p:fltVal val="0"/>
                                          </p:val>
                                        </p:tav>
                                        <p:tav tm="100000">
                                          <p:val>
                                            <p:strVal val="#ppt_h"/>
                                          </p:val>
                                        </p:tav>
                                      </p:tavLst>
                                    </p:anim>
                                    <p:animEffect transition="in" filter="fade">
                                      <p:cBhvr>
                                        <p:cTn id="9" dur="500"/>
                                        <p:tgtEl>
                                          <p:spTgt spid="23561"/>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4294967295"/>
          </p:nvPr>
        </p:nvSpPr>
        <p:spPr>
          <a:xfrm>
            <a:off x="571472" y="571480"/>
            <a:ext cx="7966075" cy="5780087"/>
          </a:xfrm>
        </p:spPr>
        <p:txBody>
          <a:bodyPr anchor="ctr"/>
          <a:lstStyle/>
          <a:p>
            <a:pPr algn="ctr" eaLnBrk="1" hangingPunct="1">
              <a:buFontTx/>
              <a:buNone/>
            </a:pPr>
            <a:r>
              <a:rPr lang="tr-TR" altLang="tr-TR" sz="5400" b="1" dirty="0" smtClean="0">
                <a:solidFill>
                  <a:schemeClr val="tx2"/>
                </a:solidFill>
              </a:rPr>
              <a:t>Kişinin Önündeki En</a:t>
            </a:r>
          </a:p>
          <a:p>
            <a:pPr algn="ctr" eaLnBrk="1" hangingPunct="1">
              <a:buFontTx/>
              <a:buNone/>
            </a:pPr>
            <a:endParaRPr lang="tr-TR" altLang="tr-TR" sz="5400" b="1" dirty="0" smtClean="0">
              <a:solidFill>
                <a:schemeClr val="tx2"/>
              </a:solidFill>
            </a:endParaRPr>
          </a:p>
          <a:p>
            <a:pPr algn="ctr" eaLnBrk="1" hangingPunct="1">
              <a:buFontTx/>
              <a:buNone/>
            </a:pPr>
            <a:r>
              <a:rPr lang="tr-TR" altLang="tr-TR" sz="5400" b="1" dirty="0" smtClean="0">
                <a:solidFill>
                  <a:schemeClr val="tx2"/>
                </a:solidFill>
              </a:rPr>
              <a:t> Büyük Engel </a:t>
            </a:r>
          </a:p>
          <a:p>
            <a:pPr algn="ctr" eaLnBrk="1" hangingPunct="1">
              <a:buFontTx/>
              <a:buNone/>
            </a:pPr>
            <a:endParaRPr lang="tr-TR" altLang="tr-TR" sz="5400" b="1" dirty="0" smtClean="0">
              <a:solidFill>
                <a:schemeClr val="tx2"/>
              </a:solidFill>
            </a:endParaRPr>
          </a:p>
          <a:p>
            <a:pPr algn="ctr" eaLnBrk="1" hangingPunct="1">
              <a:buFontTx/>
              <a:buNone/>
            </a:pPr>
            <a:r>
              <a:rPr lang="tr-TR" altLang="tr-TR" sz="5400" b="1" dirty="0" smtClean="0">
                <a:solidFill>
                  <a:srgbClr val="CC0000"/>
                </a:solidFill>
              </a:rPr>
              <a:t>KENDİSİDİR !</a:t>
            </a:r>
            <a:endParaRPr lang="tr-TR" altLang="tr-TR" sz="5400" b="1" dirty="0" smtClean="0">
              <a:solidFill>
                <a:srgbClr val="CC0000"/>
              </a:solidFill>
            </a:endParaRPr>
          </a:p>
        </p:txBody>
      </p:sp>
    </p:spTree>
  </p:cSld>
  <p:clrMapOvr>
    <a:masterClrMapping/>
  </p:clrMapOvr>
  <p:transition spd="med">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990600" y="990600"/>
            <a:ext cx="8001000" cy="1143000"/>
          </a:xfrm>
        </p:spPr>
        <p:txBody>
          <a:bodyPr/>
          <a:lstStyle/>
          <a:p>
            <a:pPr algn="r" eaLnBrk="1" hangingPunct="1">
              <a:defRPr/>
            </a:pPr>
            <a:r>
              <a:rPr lang="tr-TR" sz="4000" b="1" dirty="0" smtClean="0">
                <a:solidFill>
                  <a:schemeClr val="accent4"/>
                </a:solidFill>
              </a:rPr>
              <a:t>2.KENDİNE GÜVENMEME </a:t>
            </a:r>
          </a:p>
        </p:txBody>
      </p:sp>
      <p:sp>
        <p:nvSpPr>
          <p:cNvPr id="26627" name="Rectangle 3"/>
          <p:cNvSpPr>
            <a:spLocks noGrp="1" noChangeArrowheads="1"/>
          </p:cNvSpPr>
          <p:nvPr>
            <p:ph type="body" sz="half" idx="1"/>
          </p:nvPr>
        </p:nvSpPr>
        <p:spPr>
          <a:xfrm>
            <a:off x="2514600" y="2209800"/>
            <a:ext cx="6629400" cy="4221163"/>
          </a:xfrm>
        </p:spPr>
        <p:txBody>
          <a:bodyPr/>
          <a:lstStyle/>
          <a:p>
            <a:pPr eaLnBrk="1" hangingPunct="1">
              <a:buFontTx/>
              <a:buNone/>
            </a:pPr>
            <a:endParaRPr lang="tr-TR" altLang="tr-TR" smtClean="0">
              <a:solidFill>
                <a:schemeClr val="tx2"/>
              </a:solidFill>
            </a:endParaRPr>
          </a:p>
          <a:p>
            <a:pPr eaLnBrk="1" hangingPunct="1">
              <a:buFontTx/>
              <a:buNone/>
            </a:pPr>
            <a:endParaRPr lang="tr-TR" altLang="tr-TR" sz="2800" smtClean="0">
              <a:solidFill>
                <a:srgbClr val="D1B62F"/>
              </a:solidFill>
              <a:latin typeface="Lucida Handwriting" pitchFamily="66" charset="0"/>
            </a:endParaRPr>
          </a:p>
          <a:p>
            <a:pPr eaLnBrk="1" hangingPunct="1">
              <a:buFontTx/>
              <a:buNone/>
            </a:pPr>
            <a:endParaRPr lang="tr-TR" altLang="tr-TR" sz="2800" smtClean="0">
              <a:solidFill>
                <a:srgbClr val="D1B62F"/>
              </a:solidFill>
              <a:latin typeface="Lucida Handwriting" pitchFamily="66" charset="0"/>
            </a:endParaRPr>
          </a:p>
        </p:txBody>
      </p:sp>
      <p:graphicFrame>
        <p:nvGraphicFramePr>
          <p:cNvPr id="26628" name="Object 5"/>
          <p:cNvGraphicFramePr>
            <a:graphicFrameLocks noChangeAspect="1"/>
          </p:cNvGraphicFramePr>
          <p:nvPr>
            <p:ph sz="half" idx="2"/>
          </p:nvPr>
        </p:nvGraphicFramePr>
        <p:xfrm>
          <a:off x="428596" y="357166"/>
          <a:ext cx="1524000" cy="4724400"/>
        </p:xfrm>
        <a:graphic>
          <a:graphicData uri="http://schemas.openxmlformats.org/presentationml/2006/ole">
            <p:oleObj spid="_x0000_s26631" name="Klip" r:id="rId3" imgW="1717675" imgH="3594100" progId="">
              <p:embed/>
            </p:oleObj>
          </a:graphicData>
        </a:graphic>
      </p:graphicFrame>
      <p:sp>
        <p:nvSpPr>
          <p:cNvPr id="5" name="Rectangle 2"/>
          <p:cNvSpPr txBox="1">
            <a:spLocks noChangeArrowheads="1"/>
          </p:cNvSpPr>
          <p:nvPr/>
        </p:nvSpPr>
        <p:spPr bwMode="auto">
          <a:xfrm>
            <a:off x="228600" y="5334000"/>
            <a:ext cx="8534400" cy="838200"/>
          </a:xfrm>
          <a:prstGeom prst="rect">
            <a:avLst/>
          </a:prstGeom>
          <a:solidFill>
            <a:schemeClr val="tx2"/>
          </a:solidFill>
          <a:ln w="9525">
            <a:solidFill>
              <a:schemeClr val="tx2"/>
            </a:solidFill>
            <a:miter lim="800000"/>
            <a:headEnd/>
            <a:tailEnd/>
          </a:ln>
        </p:spPr>
        <p:txBody>
          <a:bodyPr anchor="ctr"/>
          <a:lstStyle>
            <a:lvl1pPr>
              <a:defRPr sz="3200">
                <a:solidFill>
                  <a:schemeClr val="tx1"/>
                </a:solidFill>
                <a:latin typeface="Comic Sans MS" pitchFamily="66" charset="0"/>
              </a:defRPr>
            </a:lvl1pPr>
            <a:lvl2pPr>
              <a:defRPr sz="2800">
                <a:solidFill>
                  <a:schemeClr val="tx1"/>
                </a:solidFill>
                <a:latin typeface="Comic Sans MS" pitchFamily="66" charset="0"/>
              </a:defRPr>
            </a:lvl2pPr>
            <a:lvl3pPr>
              <a:defRPr sz="2400">
                <a:solidFill>
                  <a:schemeClr val="tx1"/>
                </a:solidFill>
                <a:latin typeface="Comic Sans MS" pitchFamily="66" charset="0"/>
              </a:defRPr>
            </a:lvl3pPr>
            <a:lvl4pPr>
              <a:defRPr sz="2000">
                <a:solidFill>
                  <a:schemeClr val="tx1"/>
                </a:solidFill>
                <a:latin typeface="Comic Sans MS" pitchFamily="66" charset="0"/>
              </a:defRPr>
            </a:lvl4pPr>
            <a:lvl5pPr>
              <a:defRPr sz="2000">
                <a:solidFill>
                  <a:schemeClr val="tx1"/>
                </a:solidFill>
                <a:latin typeface="Comic Sans MS" pitchFamily="66" charset="0"/>
              </a:defRPr>
            </a:lvl5pPr>
            <a:lvl6pPr eaLnBrk="0" hangingPunct="0">
              <a:defRPr sz="2000">
                <a:solidFill>
                  <a:schemeClr val="tx1"/>
                </a:solidFill>
                <a:latin typeface="Comic Sans MS" pitchFamily="66" charset="0"/>
              </a:defRPr>
            </a:lvl6pPr>
            <a:lvl7pPr eaLnBrk="0" hangingPunct="0">
              <a:defRPr sz="2000">
                <a:solidFill>
                  <a:schemeClr val="tx1"/>
                </a:solidFill>
                <a:latin typeface="Comic Sans MS" pitchFamily="66" charset="0"/>
              </a:defRPr>
            </a:lvl7pPr>
            <a:lvl8pPr eaLnBrk="0" hangingPunct="0">
              <a:defRPr sz="2000">
                <a:solidFill>
                  <a:schemeClr val="tx1"/>
                </a:solidFill>
                <a:latin typeface="Comic Sans MS" pitchFamily="66" charset="0"/>
              </a:defRPr>
            </a:lvl8pPr>
            <a:lvl9pPr eaLnBrk="0" hangingPunct="0">
              <a:defRPr sz="2000">
                <a:solidFill>
                  <a:schemeClr val="tx1"/>
                </a:solidFill>
                <a:latin typeface="Comic Sans MS" pitchFamily="66" charset="0"/>
              </a:defRPr>
            </a:lvl9pPr>
          </a:lstStyle>
          <a:p>
            <a:pPr algn="ctr"/>
            <a:r>
              <a:rPr lang="tr-TR" altLang="tr-TR" sz="4000" b="1" u="none">
                <a:solidFill>
                  <a:srgbClr val="FFFF00"/>
                </a:solidFill>
              </a:rPr>
              <a:t> BAŞARACAĞINA İNANMAMA</a:t>
            </a:r>
          </a:p>
        </p:txBody>
      </p:sp>
      <p:sp>
        <p:nvSpPr>
          <p:cNvPr id="6" name="5 Aşağı Ok"/>
          <p:cNvSpPr>
            <a:spLocks noChangeArrowheads="1"/>
          </p:cNvSpPr>
          <p:nvPr/>
        </p:nvSpPr>
        <p:spPr bwMode="auto">
          <a:xfrm>
            <a:off x="4495800" y="2133600"/>
            <a:ext cx="1524000" cy="2895600"/>
          </a:xfrm>
          <a:prstGeom prst="downArrow">
            <a:avLst>
              <a:gd name="adj1" fmla="val 50000"/>
              <a:gd name="adj2" fmla="val 49998"/>
            </a:avLst>
          </a:prstGeom>
          <a:solidFill>
            <a:srgbClr val="FF0000"/>
          </a:solidFill>
          <a:ln w="9525" algn="ctr">
            <a:solidFill>
              <a:srgbClr val="660033"/>
            </a:solidFill>
            <a:round/>
            <a:headEnd/>
            <a:tailEnd/>
          </a:ln>
        </p:spPr>
        <p:txBody>
          <a:bodyPr/>
          <a:lstStyle/>
          <a:p>
            <a:endParaRPr lang="tr-TR" altLang="tr-T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2000" fill="hold"/>
                                        <p:tgtEl>
                                          <p:spTgt spid="5"/>
                                        </p:tgtEl>
                                        <p:attrNameLst>
                                          <p:attrName>ppt_w</p:attrName>
                                        </p:attrNameLst>
                                      </p:cBhvr>
                                      <p:tavLst>
                                        <p:tav tm="0">
                                          <p:val>
                                            <p:fltVal val="0"/>
                                          </p:val>
                                        </p:tav>
                                        <p:tav tm="100000">
                                          <p:val>
                                            <p:strVal val="#ppt_w"/>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381000"/>
            <a:ext cx="8229600" cy="1447800"/>
          </a:xfrm>
        </p:spPr>
        <p:txBody>
          <a:bodyPr/>
          <a:lstStyle/>
          <a:p>
            <a:pPr eaLnBrk="1" hangingPunct="1"/>
            <a:r>
              <a:rPr lang="tr-TR" altLang="tr-TR" sz="4800" b="1" smtClean="0">
                <a:solidFill>
                  <a:srgbClr val="FF0000"/>
                </a:solidFill>
              </a:rPr>
              <a:t> Kendimizi Motive Etmek İçin;</a:t>
            </a:r>
          </a:p>
        </p:txBody>
      </p:sp>
      <p:sp>
        <p:nvSpPr>
          <p:cNvPr id="444419" name="Rectangle 3"/>
          <p:cNvSpPr>
            <a:spLocks noGrp="1" noChangeArrowheads="1"/>
          </p:cNvSpPr>
          <p:nvPr>
            <p:ph type="body" idx="1"/>
          </p:nvPr>
        </p:nvSpPr>
        <p:spPr/>
        <p:txBody>
          <a:bodyPr/>
          <a:lstStyle/>
          <a:p>
            <a:pPr eaLnBrk="1" hangingPunct="1">
              <a:buFontTx/>
              <a:buNone/>
            </a:pPr>
            <a:endParaRPr lang="tr-TR" altLang="tr-TR" b="1" smtClean="0">
              <a:solidFill>
                <a:srgbClr val="6600FF"/>
              </a:solidFill>
            </a:endParaRPr>
          </a:p>
          <a:p>
            <a:pPr eaLnBrk="1" hangingPunct="1">
              <a:buFontTx/>
              <a:buBlip>
                <a:blip r:embed="rId2"/>
              </a:buBlip>
            </a:pPr>
            <a:r>
              <a:rPr lang="tr-TR" altLang="tr-TR" b="1" smtClean="0">
                <a:solidFill>
                  <a:srgbClr val="6600FF"/>
                </a:solidFill>
              </a:rPr>
              <a:t>Hedefimi belirleyeceğim.</a:t>
            </a:r>
          </a:p>
          <a:p>
            <a:pPr eaLnBrk="1" hangingPunct="1">
              <a:buFontTx/>
              <a:buNone/>
            </a:pPr>
            <a:endParaRPr lang="tr-TR" altLang="tr-TR" b="1" smtClean="0">
              <a:solidFill>
                <a:srgbClr val="FF3399"/>
              </a:solidFill>
            </a:endParaRPr>
          </a:p>
          <a:p>
            <a:pPr eaLnBrk="1" hangingPunct="1">
              <a:buFontTx/>
              <a:buBlip>
                <a:blip r:embed="rId2"/>
              </a:buBlip>
            </a:pPr>
            <a:r>
              <a:rPr lang="tr-TR" altLang="tr-TR" b="1" smtClean="0"/>
              <a:t>Yapacağım çalışmaları ertelemeyeceğim</a:t>
            </a:r>
          </a:p>
          <a:p>
            <a:pPr eaLnBrk="1" hangingPunct="1">
              <a:buFontTx/>
              <a:buNone/>
            </a:pPr>
            <a:endParaRPr lang="tr-TR" altLang="tr-TR" b="1" smtClean="0">
              <a:solidFill>
                <a:srgbClr val="FF3399"/>
              </a:solidFill>
            </a:endParaRPr>
          </a:p>
          <a:p>
            <a:pPr eaLnBrk="1" hangingPunct="1">
              <a:buFontTx/>
              <a:buBlip>
                <a:blip r:embed="rId2"/>
              </a:buBlip>
            </a:pPr>
            <a:r>
              <a:rPr lang="tr-TR" altLang="tr-TR" b="1" smtClean="0">
                <a:solidFill>
                  <a:srgbClr val="FF3399"/>
                </a:solidFill>
              </a:rPr>
              <a:t>Çalışmaya yöneltecek güzel sözler</a:t>
            </a:r>
          </a:p>
          <a:p>
            <a:pPr eaLnBrk="1" hangingPunct="1">
              <a:buFontTx/>
              <a:buNone/>
            </a:pPr>
            <a:r>
              <a:rPr lang="tr-TR" altLang="tr-TR" b="1" smtClean="0">
                <a:solidFill>
                  <a:srgbClr val="FF3399"/>
                </a:solidFill>
              </a:rPr>
              <a:t>  bulacağım</a:t>
            </a:r>
          </a:p>
          <a:p>
            <a:pPr eaLnBrk="1" hangingPunct="1">
              <a:buFontTx/>
              <a:buBlip>
                <a:blip r:embed="rId2"/>
              </a:buBlip>
            </a:pPr>
            <a:endParaRPr lang="tr-TR" altLang="tr-TR" b="1" smtClean="0">
              <a:solidFill>
                <a:srgbClr val="33CC33"/>
              </a:solidFill>
            </a:endParaRPr>
          </a:p>
          <a:p>
            <a:pPr eaLnBrk="1" hangingPunct="1">
              <a:buFontTx/>
              <a:buBlip>
                <a:blip r:embed="rId2"/>
              </a:buBlip>
            </a:pPr>
            <a:endParaRPr lang="tr-TR" altLang="tr-TR" b="1" smtClean="0">
              <a:solidFill>
                <a:srgbClr val="FF3399"/>
              </a:solidFill>
            </a:endParaRPr>
          </a:p>
          <a:p>
            <a:pPr eaLnBrk="1" hangingPunct="1">
              <a:buFontTx/>
              <a:buBlip>
                <a:blip r:embed="rId2"/>
              </a:buBlip>
            </a:pPr>
            <a:endParaRPr lang="tr-TR" altLang="tr-TR" b="1" smtClean="0">
              <a:solidFill>
                <a:srgbClr val="FF3399"/>
              </a:solidFill>
            </a:endParaRPr>
          </a:p>
          <a:p>
            <a:pPr eaLnBrk="1" hangingPunct="1">
              <a:buFontTx/>
              <a:buNone/>
            </a:pPr>
            <a:endParaRPr lang="tr-TR" altLang="tr-TR" b="1" smtClean="0">
              <a:solidFill>
                <a:srgbClr val="6600FF"/>
              </a:solidFill>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444419">
                                            <p:txEl>
                                              <p:pRg st="1" end="1"/>
                                            </p:txEl>
                                          </p:spTgt>
                                        </p:tgtEl>
                                        <p:attrNameLst>
                                          <p:attrName>style.visibility</p:attrName>
                                        </p:attrNameLst>
                                      </p:cBhvr>
                                      <p:to>
                                        <p:strVal val="visible"/>
                                      </p:to>
                                    </p:set>
                                    <p:anim calcmode="discrete" valueType="clr">
                                      <p:cBhvr override="childStyle">
                                        <p:cTn id="7" dur="80"/>
                                        <p:tgtEl>
                                          <p:spTgt spid="44441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44419">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444419">
                                            <p:txEl>
                                              <p:pRg st="1" end="1"/>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444419">
                                            <p:txEl>
                                              <p:pRg st="3" end="3"/>
                                            </p:txEl>
                                          </p:spTgt>
                                        </p:tgtEl>
                                        <p:attrNameLst>
                                          <p:attrName>style.visibility</p:attrName>
                                        </p:attrNameLst>
                                      </p:cBhvr>
                                      <p:to>
                                        <p:strVal val="visible"/>
                                      </p:to>
                                    </p:set>
                                    <p:anim calcmode="discrete" valueType="clr">
                                      <p:cBhvr override="childStyle">
                                        <p:cTn id="14" dur="80"/>
                                        <p:tgtEl>
                                          <p:spTgt spid="44441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44419">
                                            <p:txEl>
                                              <p:pRg st="3" end="3"/>
                                            </p:txEl>
                                          </p:spTgt>
                                        </p:tgtEl>
                                        <p:attrNameLst>
                                          <p:attrName>fillcolor</p:attrName>
                                        </p:attrNameLst>
                                      </p:cBhvr>
                                      <p:tavLst>
                                        <p:tav tm="0">
                                          <p:val>
                                            <p:clrVal>
                                              <a:schemeClr val="accent2"/>
                                            </p:clrVal>
                                          </p:val>
                                        </p:tav>
                                        <p:tav tm="50000">
                                          <p:val>
                                            <p:clrVal>
                                              <a:schemeClr val="hlink"/>
                                            </p:clrVal>
                                          </p:val>
                                        </p:tav>
                                      </p:tavLst>
                                    </p:anim>
                                    <p:set>
                                      <p:cBhvr>
                                        <p:cTn id="16" dur="80"/>
                                        <p:tgtEl>
                                          <p:spTgt spid="444419">
                                            <p:txEl>
                                              <p:pRg st="3" end="3"/>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444419">
                                            <p:txEl>
                                              <p:pRg st="5" end="5"/>
                                            </p:txEl>
                                          </p:spTgt>
                                        </p:tgtEl>
                                        <p:attrNameLst>
                                          <p:attrName>style.visibility</p:attrName>
                                        </p:attrNameLst>
                                      </p:cBhvr>
                                      <p:to>
                                        <p:strVal val="visible"/>
                                      </p:to>
                                    </p:set>
                                    <p:anim calcmode="discrete" valueType="clr">
                                      <p:cBhvr override="childStyle">
                                        <p:cTn id="21" dur="80"/>
                                        <p:tgtEl>
                                          <p:spTgt spid="44441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444419">
                                            <p:txEl>
                                              <p:pRg st="5" end="5"/>
                                            </p:txEl>
                                          </p:spTgt>
                                        </p:tgtEl>
                                        <p:attrNameLst>
                                          <p:attrName>fillcolor</p:attrName>
                                        </p:attrNameLst>
                                      </p:cBhvr>
                                      <p:tavLst>
                                        <p:tav tm="0">
                                          <p:val>
                                            <p:clrVal>
                                              <a:schemeClr val="accent2"/>
                                            </p:clrVal>
                                          </p:val>
                                        </p:tav>
                                        <p:tav tm="50000">
                                          <p:val>
                                            <p:clrVal>
                                              <a:schemeClr val="hlink"/>
                                            </p:clrVal>
                                          </p:val>
                                        </p:tav>
                                      </p:tavLst>
                                    </p:anim>
                                    <p:set>
                                      <p:cBhvr>
                                        <p:cTn id="23" dur="80"/>
                                        <p:tgtEl>
                                          <p:spTgt spid="444419">
                                            <p:txEl>
                                              <p:pRg st="5" end="5"/>
                                            </p:txEl>
                                          </p:spTgt>
                                        </p:tgtEl>
                                        <p:attrNameLst>
                                          <p:attrName>fill.type</p:attrName>
                                        </p:attrNameLst>
                                      </p:cBhvr>
                                      <p:to>
                                        <p:strVal val="solid"/>
                                      </p:to>
                                    </p:set>
                                  </p:childTnLst>
                                </p:cTn>
                              </p:par>
                              <p:par>
                                <p:cTn id="24" presetID="27" presetClass="entr" presetSubtype="0" fill="hold" nodeType="withEffect">
                                  <p:stCondLst>
                                    <p:cond delay="0"/>
                                  </p:stCondLst>
                                  <p:iterate type="lt">
                                    <p:tmPct val="50000"/>
                                  </p:iterate>
                                  <p:childTnLst>
                                    <p:set>
                                      <p:cBhvr>
                                        <p:cTn id="25" dur="1" fill="hold">
                                          <p:stCondLst>
                                            <p:cond delay="0"/>
                                          </p:stCondLst>
                                        </p:cTn>
                                        <p:tgtEl>
                                          <p:spTgt spid="444419">
                                            <p:txEl>
                                              <p:pRg st="6" end="6"/>
                                            </p:txEl>
                                          </p:spTgt>
                                        </p:tgtEl>
                                        <p:attrNameLst>
                                          <p:attrName>style.visibility</p:attrName>
                                        </p:attrNameLst>
                                      </p:cBhvr>
                                      <p:to>
                                        <p:strVal val="visible"/>
                                      </p:to>
                                    </p:set>
                                    <p:anim calcmode="discrete" valueType="clr">
                                      <p:cBhvr override="childStyle">
                                        <p:cTn id="26" dur="80"/>
                                        <p:tgtEl>
                                          <p:spTgt spid="444419">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444419">
                                            <p:txEl>
                                              <p:pRg st="6" end="6"/>
                                            </p:txEl>
                                          </p:spTgt>
                                        </p:tgtEl>
                                        <p:attrNameLst>
                                          <p:attrName>fillcolor</p:attrName>
                                        </p:attrNameLst>
                                      </p:cBhvr>
                                      <p:tavLst>
                                        <p:tav tm="0">
                                          <p:val>
                                            <p:clrVal>
                                              <a:schemeClr val="accent2"/>
                                            </p:clrVal>
                                          </p:val>
                                        </p:tav>
                                        <p:tav tm="50000">
                                          <p:val>
                                            <p:clrVal>
                                              <a:schemeClr val="hlink"/>
                                            </p:clrVal>
                                          </p:val>
                                        </p:tav>
                                      </p:tavLst>
                                    </p:anim>
                                    <p:set>
                                      <p:cBhvr>
                                        <p:cTn id="28" dur="80"/>
                                        <p:tgtEl>
                                          <p:spTgt spid="444419">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9" name="Rectangle 3"/>
          <p:cNvSpPr>
            <a:spLocks noGrp="1" noChangeArrowheads="1"/>
          </p:cNvSpPr>
          <p:nvPr>
            <p:ph type="body" idx="4294967295"/>
          </p:nvPr>
        </p:nvSpPr>
        <p:spPr>
          <a:xfrm>
            <a:off x="914400" y="685800"/>
            <a:ext cx="8229600" cy="5486400"/>
          </a:xfrm>
        </p:spPr>
        <p:txBody>
          <a:bodyPr/>
          <a:lstStyle/>
          <a:p>
            <a:pPr eaLnBrk="1" hangingPunct="1">
              <a:buFontTx/>
              <a:buNone/>
            </a:pPr>
            <a:endParaRPr lang="tr-TR" altLang="tr-TR" b="1" smtClean="0">
              <a:solidFill>
                <a:srgbClr val="6600FF"/>
              </a:solidFill>
            </a:endParaRPr>
          </a:p>
          <a:p>
            <a:pPr eaLnBrk="1" hangingPunct="1">
              <a:buFontTx/>
              <a:buBlip>
                <a:blip r:embed="rId2"/>
              </a:buBlip>
            </a:pPr>
            <a:r>
              <a:rPr lang="tr-TR" altLang="tr-TR" b="1" smtClean="0">
                <a:solidFill>
                  <a:srgbClr val="6600FF"/>
                </a:solidFill>
                <a:latin typeface="Arial" charset="0"/>
              </a:rPr>
              <a:t>Dersi ve çalışmayı seveceğim.</a:t>
            </a:r>
          </a:p>
          <a:p>
            <a:pPr eaLnBrk="1" hangingPunct="1">
              <a:buFontTx/>
              <a:buNone/>
            </a:pPr>
            <a:endParaRPr lang="tr-TR" altLang="tr-TR" b="1" smtClean="0">
              <a:solidFill>
                <a:srgbClr val="FF3399"/>
              </a:solidFill>
            </a:endParaRPr>
          </a:p>
          <a:p>
            <a:pPr eaLnBrk="1" hangingPunct="1">
              <a:buFontTx/>
              <a:buBlip>
                <a:blip r:embed="rId2"/>
              </a:buBlip>
            </a:pPr>
            <a:r>
              <a:rPr lang="tr-TR" altLang="tr-TR" b="1" smtClean="0">
                <a:solidFill>
                  <a:srgbClr val="FF0000"/>
                </a:solidFill>
                <a:latin typeface="Arial" charset="0"/>
              </a:rPr>
              <a:t>Başarısız olmaktan korkmayacağım.</a:t>
            </a:r>
          </a:p>
          <a:p>
            <a:pPr eaLnBrk="1" hangingPunct="1">
              <a:buFontTx/>
              <a:buNone/>
            </a:pPr>
            <a:endParaRPr lang="tr-TR" altLang="tr-TR" b="1" smtClean="0">
              <a:solidFill>
                <a:srgbClr val="FF3399"/>
              </a:solidFill>
            </a:endParaRPr>
          </a:p>
          <a:p>
            <a:pPr eaLnBrk="1" hangingPunct="1">
              <a:buFontTx/>
              <a:buBlip>
                <a:blip r:embed="rId2"/>
              </a:buBlip>
            </a:pPr>
            <a:r>
              <a:rPr lang="tr-TR" altLang="tr-TR" b="1" smtClean="0">
                <a:latin typeface="Arial" charset="0"/>
              </a:rPr>
              <a:t>İstekli ve azimli olacağım.</a:t>
            </a:r>
          </a:p>
          <a:p>
            <a:pPr eaLnBrk="1" hangingPunct="1">
              <a:buFontTx/>
              <a:buNone/>
            </a:pPr>
            <a:endParaRPr lang="tr-TR" altLang="tr-TR" b="1" smtClean="0">
              <a:solidFill>
                <a:srgbClr val="33CC33"/>
              </a:solidFill>
              <a:latin typeface="Arial" charset="0"/>
            </a:endParaRPr>
          </a:p>
          <a:p>
            <a:pPr eaLnBrk="1" hangingPunct="1">
              <a:buFontTx/>
              <a:buBlip>
                <a:blip r:embed="rId2"/>
              </a:buBlip>
            </a:pPr>
            <a:r>
              <a:rPr lang="tr-TR" altLang="tr-TR" b="1" smtClean="0">
                <a:solidFill>
                  <a:srgbClr val="FF3399"/>
                </a:solidFill>
                <a:latin typeface="Arial" charset="0"/>
              </a:rPr>
              <a:t>Başaracağıma inanacağım.</a:t>
            </a:r>
          </a:p>
          <a:p>
            <a:pPr eaLnBrk="1" hangingPunct="1">
              <a:buFontTx/>
              <a:buBlip>
                <a:blip r:embed="rId2"/>
              </a:buBlip>
            </a:pPr>
            <a:endParaRPr lang="tr-TR" altLang="tr-TR" b="1" smtClean="0">
              <a:solidFill>
                <a:srgbClr val="D60093"/>
              </a:solidFill>
            </a:endParaRPr>
          </a:p>
          <a:p>
            <a:pPr eaLnBrk="1" hangingPunct="1">
              <a:buFontTx/>
              <a:buBlip>
                <a:blip r:embed="rId2"/>
              </a:buBlip>
            </a:pPr>
            <a:endParaRPr lang="tr-TR" altLang="tr-TR" b="1" smtClean="0">
              <a:solidFill>
                <a:srgbClr val="FF3399"/>
              </a:solidFill>
            </a:endParaRPr>
          </a:p>
          <a:p>
            <a:pPr eaLnBrk="1" hangingPunct="1">
              <a:buFontTx/>
              <a:buNone/>
            </a:pPr>
            <a:endParaRPr lang="tr-TR" altLang="tr-TR" b="1" smtClean="0">
              <a:solidFill>
                <a:srgbClr val="6600FF"/>
              </a:solidFill>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444419">
                                            <p:txEl>
                                              <p:pRg st="1" end="1"/>
                                            </p:txEl>
                                          </p:spTgt>
                                        </p:tgtEl>
                                        <p:attrNameLst>
                                          <p:attrName>style.visibility</p:attrName>
                                        </p:attrNameLst>
                                      </p:cBhvr>
                                      <p:to>
                                        <p:strVal val="visible"/>
                                      </p:to>
                                    </p:set>
                                    <p:anim calcmode="discrete" valueType="clr">
                                      <p:cBhvr override="childStyle">
                                        <p:cTn id="7" dur="80"/>
                                        <p:tgtEl>
                                          <p:spTgt spid="44441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44419">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444419">
                                            <p:txEl>
                                              <p:pRg st="1" end="1"/>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444419">
                                            <p:txEl>
                                              <p:pRg st="3" end="3"/>
                                            </p:txEl>
                                          </p:spTgt>
                                        </p:tgtEl>
                                        <p:attrNameLst>
                                          <p:attrName>style.visibility</p:attrName>
                                        </p:attrNameLst>
                                      </p:cBhvr>
                                      <p:to>
                                        <p:strVal val="visible"/>
                                      </p:to>
                                    </p:set>
                                    <p:anim calcmode="discrete" valueType="clr">
                                      <p:cBhvr override="childStyle">
                                        <p:cTn id="14" dur="80"/>
                                        <p:tgtEl>
                                          <p:spTgt spid="44441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44419">
                                            <p:txEl>
                                              <p:pRg st="3" end="3"/>
                                            </p:txEl>
                                          </p:spTgt>
                                        </p:tgtEl>
                                        <p:attrNameLst>
                                          <p:attrName>fillcolor</p:attrName>
                                        </p:attrNameLst>
                                      </p:cBhvr>
                                      <p:tavLst>
                                        <p:tav tm="0">
                                          <p:val>
                                            <p:clrVal>
                                              <a:schemeClr val="accent2"/>
                                            </p:clrVal>
                                          </p:val>
                                        </p:tav>
                                        <p:tav tm="50000">
                                          <p:val>
                                            <p:clrVal>
                                              <a:schemeClr val="hlink"/>
                                            </p:clrVal>
                                          </p:val>
                                        </p:tav>
                                      </p:tavLst>
                                    </p:anim>
                                    <p:set>
                                      <p:cBhvr>
                                        <p:cTn id="16" dur="80"/>
                                        <p:tgtEl>
                                          <p:spTgt spid="444419">
                                            <p:txEl>
                                              <p:pRg st="3" end="3"/>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444419">
                                            <p:txEl>
                                              <p:pRg st="5" end="5"/>
                                            </p:txEl>
                                          </p:spTgt>
                                        </p:tgtEl>
                                        <p:attrNameLst>
                                          <p:attrName>style.visibility</p:attrName>
                                        </p:attrNameLst>
                                      </p:cBhvr>
                                      <p:to>
                                        <p:strVal val="visible"/>
                                      </p:to>
                                    </p:set>
                                    <p:anim calcmode="discrete" valueType="clr">
                                      <p:cBhvr override="childStyle">
                                        <p:cTn id="21" dur="80"/>
                                        <p:tgtEl>
                                          <p:spTgt spid="44441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444419">
                                            <p:txEl>
                                              <p:pRg st="5" end="5"/>
                                            </p:txEl>
                                          </p:spTgt>
                                        </p:tgtEl>
                                        <p:attrNameLst>
                                          <p:attrName>fillcolor</p:attrName>
                                        </p:attrNameLst>
                                      </p:cBhvr>
                                      <p:tavLst>
                                        <p:tav tm="0">
                                          <p:val>
                                            <p:clrVal>
                                              <a:schemeClr val="accent2"/>
                                            </p:clrVal>
                                          </p:val>
                                        </p:tav>
                                        <p:tav tm="50000">
                                          <p:val>
                                            <p:clrVal>
                                              <a:schemeClr val="hlink"/>
                                            </p:clrVal>
                                          </p:val>
                                        </p:tav>
                                      </p:tavLst>
                                    </p:anim>
                                    <p:set>
                                      <p:cBhvr>
                                        <p:cTn id="23" dur="80"/>
                                        <p:tgtEl>
                                          <p:spTgt spid="444419">
                                            <p:txEl>
                                              <p:pRg st="5" end="5"/>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444419">
                                            <p:txEl>
                                              <p:pRg st="7" end="7"/>
                                            </p:txEl>
                                          </p:spTgt>
                                        </p:tgtEl>
                                        <p:attrNameLst>
                                          <p:attrName>style.visibility</p:attrName>
                                        </p:attrNameLst>
                                      </p:cBhvr>
                                      <p:to>
                                        <p:strVal val="visible"/>
                                      </p:to>
                                    </p:set>
                                    <p:anim calcmode="discrete" valueType="clr">
                                      <p:cBhvr override="childStyle">
                                        <p:cTn id="28" dur="80"/>
                                        <p:tgtEl>
                                          <p:spTgt spid="444419">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444419">
                                            <p:txEl>
                                              <p:pRg st="7" end="7"/>
                                            </p:txEl>
                                          </p:spTgt>
                                        </p:tgtEl>
                                        <p:attrNameLst>
                                          <p:attrName>fillcolor</p:attrName>
                                        </p:attrNameLst>
                                      </p:cBhvr>
                                      <p:tavLst>
                                        <p:tav tm="0">
                                          <p:val>
                                            <p:clrVal>
                                              <a:schemeClr val="accent2"/>
                                            </p:clrVal>
                                          </p:val>
                                        </p:tav>
                                        <p:tav tm="50000">
                                          <p:val>
                                            <p:clrVal>
                                              <a:schemeClr val="hlink"/>
                                            </p:clrVal>
                                          </p:val>
                                        </p:tav>
                                      </p:tavLst>
                                    </p:anim>
                                    <p:set>
                                      <p:cBhvr>
                                        <p:cTn id="30" dur="80"/>
                                        <p:tgtEl>
                                          <p:spTgt spid="444419">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8313" y="404813"/>
            <a:ext cx="7775575" cy="915987"/>
          </a:xfrm>
        </p:spPr>
        <p:txBody>
          <a:bodyPr/>
          <a:lstStyle/>
          <a:p>
            <a:pPr eaLnBrk="1" hangingPunct="1"/>
            <a:r>
              <a:rPr lang="tr-TR" altLang="tr-TR" sz="3600" b="1" smtClean="0"/>
              <a:t>YAPINIZA BAĞLI OLARAK . . .</a:t>
            </a:r>
          </a:p>
        </p:txBody>
      </p:sp>
      <p:sp>
        <p:nvSpPr>
          <p:cNvPr id="30723" name="Rectangle 4"/>
          <p:cNvSpPr>
            <a:spLocks noGrp="1" noChangeArrowheads="1"/>
          </p:cNvSpPr>
          <p:nvPr>
            <p:ph type="body" sz="half" idx="1"/>
          </p:nvPr>
        </p:nvSpPr>
        <p:spPr>
          <a:xfrm>
            <a:off x="323850" y="1989138"/>
            <a:ext cx="3771900" cy="3657600"/>
          </a:xfrm>
        </p:spPr>
        <p:txBody>
          <a:bodyPr/>
          <a:lstStyle/>
          <a:p>
            <a:pPr eaLnBrk="1" hangingPunct="1">
              <a:buFontTx/>
              <a:buNone/>
            </a:pPr>
            <a:r>
              <a:rPr lang="tr-TR" altLang="tr-TR" sz="2600" b="1" smtClean="0"/>
              <a:t>KARINCA</a:t>
            </a:r>
          </a:p>
          <a:p>
            <a:pPr eaLnBrk="1" hangingPunct="1">
              <a:buFontTx/>
              <a:buNone/>
            </a:pPr>
            <a:endParaRPr lang="tr-TR" altLang="tr-TR" sz="2600" b="1" smtClean="0"/>
          </a:p>
          <a:p>
            <a:pPr eaLnBrk="1" hangingPunct="1">
              <a:buFontTx/>
              <a:buNone/>
            </a:pPr>
            <a:r>
              <a:rPr lang="tr-TR" altLang="tr-TR" sz="1600" b="1" smtClean="0">
                <a:solidFill>
                  <a:schemeClr val="tx2"/>
                </a:solidFill>
              </a:rPr>
              <a:t>ÇÖZÜM ARAR</a:t>
            </a:r>
          </a:p>
          <a:p>
            <a:pPr eaLnBrk="1" hangingPunct="1">
              <a:buFontTx/>
              <a:buNone/>
            </a:pPr>
            <a:endParaRPr lang="tr-TR" altLang="tr-TR" sz="1600" b="1" smtClean="0"/>
          </a:p>
          <a:p>
            <a:pPr eaLnBrk="1" hangingPunct="1">
              <a:buFontTx/>
              <a:buNone/>
            </a:pPr>
            <a:r>
              <a:rPr lang="tr-TR" altLang="tr-TR" sz="1600" b="1" smtClean="0"/>
              <a:t>GÖREV ADAMIDIR</a:t>
            </a:r>
          </a:p>
          <a:p>
            <a:pPr eaLnBrk="1" hangingPunct="1">
              <a:buFontTx/>
              <a:buNone/>
            </a:pPr>
            <a:endParaRPr lang="tr-TR" altLang="tr-TR" sz="1600" b="1" smtClean="0"/>
          </a:p>
          <a:p>
            <a:pPr eaLnBrk="1" hangingPunct="1">
              <a:buFontTx/>
              <a:buNone/>
            </a:pPr>
            <a:r>
              <a:rPr lang="tr-TR" altLang="tr-TR" sz="1600" b="1" smtClean="0">
                <a:solidFill>
                  <a:schemeClr val="tx2"/>
                </a:solidFill>
              </a:rPr>
              <a:t>ISRARCIDIR</a:t>
            </a:r>
          </a:p>
          <a:p>
            <a:pPr eaLnBrk="1" hangingPunct="1">
              <a:buFontTx/>
              <a:buNone/>
            </a:pPr>
            <a:endParaRPr lang="tr-TR" altLang="tr-TR" sz="1600" b="1" smtClean="0">
              <a:solidFill>
                <a:schemeClr val="tx2"/>
              </a:solidFill>
            </a:endParaRPr>
          </a:p>
          <a:p>
            <a:pPr eaLnBrk="1" hangingPunct="1">
              <a:buFontTx/>
              <a:buNone/>
            </a:pPr>
            <a:r>
              <a:rPr lang="tr-TR" altLang="tr-TR" sz="1600" b="1" smtClean="0"/>
              <a:t>BAŞLADIĞI İŞİ BİTİRİR</a:t>
            </a:r>
          </a:p>
          <a:p>
            <a:pPr eaLnBrk="1" hangingPunct="1">
              <a:buFontTx/>
              <a:buNone/>
            </a:pPr>
            <a:endParaRPr lang="tr-TR" altLang="tr-TR" sz="1600" b="1" smtClean="0"/>
          </a:p>
          <a:p>
            <a:pPr eaLnBrk="1" hangingPunct="1">
              <a:buFontTx/>
              <a:buNone/>
            </a:pPr>
            <a:r>
              <a:rPr lang="tr-TR" altLang="tr-TR" sz="1600" b="1" smtClean="0">
                <a:solidFill>
                  <a:schemeClr val="tx2"/>
                </a:solidFill>
              </a:rPr>
              <a:t>YANİ ÇALIŞKANDIR</a:t>
            </a:r>
          </a:p>
          <a:p>
            <a:pPr eaLnBrk="1" hangingPunct="1">
              <a:buFontTx/>
              <a:buNone/>
            </a:pPr>
            <a:endParaRPr lang="tr-TR" altLang="tr-TR" sz="1600" b="1" smtClean="0">
              <a:solidFill>
                <a:schemeClr val="tx2"/>
              </a:solidFill>
            </a:endParaRPr>
          </a:p>
          <a:p>
            <a:pPr eaLnBrk="1" hangingPunct="1">
              <a:buFontTx/>
              <a:buNone/>
            </a:pPr>
            <a:endParaRPr lang="tr-TR" altLang="tr-TR" sz="1600" b="1" smtClean="0"/>
          </a:p>
        </p:txBody>
      </p:sp>
      <p:sp>
        <p:nvSpPr>
          <p:cNvPr id="30724" name="Rectangle 5"/>
          <p:cNvSpPr>
            <a:spLocks noGrp="1" noChangeArrowheads="1"/>
          </p:cNvSpPr>
          <p:nvPr>
            <p:ph type="body" sz="half" idx="2"/>
          </p:nvPr>
        </p:nvSpPr>
        <p:spPr>
          <a:xfrm>
            <a:off x="4716463" y="1989138"/>
            <a:ext cx="4176712" cy="3657600"/>
          </a:xfrm>
        </p:spPr>
        <p:txBody>
          <a:bodyPr/>
          <a:lstStyle/>
          <a:p>
            <a:pPr eaLnBrk="1" hangingPunct="1">
              <a:buFontTx/>
              <a:buNone/>
            </a:pPr>
            <a:r>
              <a:rPr lang="tr-TR" altLang="tr-TR" sz="2400" b="1" smtClean="0"/>
              <a:t>AĞUSTOS BÖCEĞİ</a:t>
            </a:r>
          </a:p>
          <a:p>
            <a:pPr eaLnBrk="1" hangingPunct="1">
              <a:buFontTx/>
              <a:buNone/>
            </a:pPr>
            <a:endParaRPr lang="tr-TR" altLang="tr-TR" sz="2400" b="1" smtClean="0"/>
          </a:p>
          <a:p>
            <a:pPr eaLnBrk="1" hangingPunct="1">
              <a:buFontTx/>
              <a:buNone/>
            </a:pPr>
            <a:r>
              <a:rPr lang="tr-TR" altLang="tr-TR" sz="1600" b="1" smtClean="0">
                <a:solidFill>
                  <a:schemeClr val="tx2"/>
                </a:solidFill>
              </a:rPr>
              <a:t>BAHANE ARAR</a:t>
            </a:r>
          </a:p>
          <a:p>
            <a:pPr eaLnBrk="1" hangingPunct="1">
              <a:buFontTx/>
              <a:buNone/>
            </a:pPr>
            <a:endParaRPr lang="tr-TR" altLang="tr-TR" sz="1600" b="1" smtClean="0"/>
          </a:p>
          <a:p>
            <a:pPr eaLnBrk="1" hangingPunct="1">
              <a:buFontTx/>
              <a:buNone/>
            </a:pPr>
            <a:r>
              <a:rPr lang="tr-TR" altLang="tr-TR" sz="1600" b="1" smtClean="0"/>
              <a:t>KEYİF ADAMIDIR</a:t>
            </a:r>
          </a:p>
          <a:p>
            <a:pPr eaLnBrk="1" hangingPunct="1">
              <a:buFontTx/>
              <a:buNone/>
            </a:pPr>
            <a:endParaRPr lang="tr-TR" altLang="tr-TR" sz="1600" b="1" smtClean="0"/>
          </a:p>
          <a:p>
            <a:pPr eaLnBrk="1" hangingPunct="1">
              <a:buFontTx/>
              <a:buNone/>
            </a:pPr>
            <a:r>
              <a:rPr lang="tr-TR" altLang="tr-TR" sz="1600" b="1" smtClean="0">
                <a:solidFill>
                  <a:schemeClr val="tx2"/>
                </a:solidFill>
              </a:rPr>
              <a:t>ÇABUK PES EDER</a:t>
            </a:r>
          </a:p>
          <a:p>
            <a:pPr eaLnBrk="1" hangingPunct="1">
              <a:buFontTx/>
              <a:buNone/>
            </a:pPr>
            <a:endParaRPr lang="tr-TR" altLang="tr-TR" sz="1600" b="1" smtClean="0"/>
          </a:p>
          <a:p>
            <a:pPr eaLnBrk="1" hangingPunct="1">
              <a:buFontTx/>
              <a:buNone/>
            </a:pPr>
            <a:r>
              <a:rPr lang="tr-TR" altLang="tr-TR" sz="1600" b="1" smtClean="0"/>
              <a:t>YARIM BIRAKTIĞI İŞLERLE ÜNLÜDÜR</a:t>
            </a:r>
          </a:p>
          <a:p>
            <a:pPr eaLnBrk="1" hangingPunct="1">
              <a:buFontTx/>
              <a:buNone/>
            </a:pPr>
            <a:endParaRPr lang="tr-TR" altLang="tr-TR" sz="1600" b="1" smtClean="0"/>
          </a:p>
          <a:p>
            <a:pPr eaLnBrk="1" hangingPunct="1">
              <a:buFontTx/>
              <a:buNone/>
            </a:pPr>
            <a:r>
              <a:rPr lang="tr-TR" altLang="tr-TR" sz="1600" b="1" smtClean="0">
                <a:solidFill>
                  <a:schemeClr val="tx2"/>
                </a:solidFill>
              </a:rPr>
              <a:t>YANİ TEMBELDİR</a:t>
            </a:r>
          </a:p>
        </p:txBody>
      </p:sp>
      <p:pic>
        <p:nvPicPr>
          <p:cNvPr id="30725" name="Picture 6" descr="oyku_m"/>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804025" y="2349500"/>
            <a:ext cx="1689100" cy="1943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726" name="Picture 7" descr="turkce_m"/>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627313" y="2492375"/>
            <a:ext cx="1441450" cy="1657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1746" name="Picture 7" descr="oyku_m"/>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804025" y="549275"/>
            <a:ext cx="1077913" cy="12398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1747" name="Rectangle 2"/>
          <p:cNvSpPr>
            <a:spLocks noGrp="1" noChangeArrowheads="1"/>
          </p:cNvSpPr>
          <p:nvPr>
            <p:ph type="title"/>
          </p:nvPr>
        </p:nvSpPr>
        <p:spPr>
          <a:xfrm>
            <a:off x="827088" y="549275"/>
            <a:ext cx="6870700" cy="987425"/>
          </a:xfrm>
        </p:spPr>
        <p:txBody>
          <a:bodyPr/>
          <a:lstStyle/>
          <a:p>
            <a:pPr eaLnBrk="1" hangingPunct="1"/>
            <a:r>
              <a:rPr lang="tr-TR" altLang="tr-TR" b="1" smtClean="0">
                <a:solidFill>
                  <a:schemeClr val="tx1"/>
                </a:solidFill>
              </a:rPr>
              <a:t>MART A Y I</a:t>
            </a:r>
          </a:p>
        </p:txBody>
      </p:sp>
      <p:sp>
        <p:nvSpPr>
          <p:cNvPr id="31748" name="Rectangle 4"/>
          <p:cNvSpPr>
            <a:spLocks noGrp="1" noChangeArrowheads="1"/>
          </p:cNvSpPr>
          <p:nvPr>
            <p:ph type="body" sz="half" idx="1"/>
          </p:nvPr>
        </p:nvSpPr>
        <p:spPr>
          <a:xfrm>
            <a:off x="539750" y="1828800"/>
            <a:ext cx="3917950" cy="3657600"/>
          </a:xfrm>
        </p:spPr>
        <p:txBody>
          <a:bodyPr/>
          <a:lstStyle/>
          <a:p>
            <a:pPr algn="ctr" eaLnBrk="1" hangingPunct="1">
              <a:lnSpc>
                <a:spcPct val="90000"/>
              </a:lnSpc>
              <a:buFontTx/>
              <a:buNone/>
            </a:pPr>
            <a:r>
              <a:rPr lang="tr-TR" altLang="tr-TR" sz="2000" b="1" dirty="0" smtClean="0">
                <a:solidFill>
                  <a:schemeClr val="tx2"/>
                </a:solidFill>
              </a:rPr>
              <a:t>KONULARINI TOPARLAMIŞ,</a:t>
            </a:r>
          </a:p>
          <a:p>
            <a:pPr algn="ctr" eaLnBrk="1" hangingPunct="1">
              <a:lnSpc>
                <a:spcPct val="90000"/>
              </a:lnSpc>
              <a:buFontTx/>
              <a:buNone/>
            </a:pPr>
            <a:r>
              <a:rPr lang="tr-TR" altLang="tr-TR" sz="2000" b="1" dirty="0" smtClean="0">
                <a:solidFill>
                  <a:schemeClr val="tx2"/>
                </a:solidFill>
              </a:rPr>
              <a:t>DENEMELERE BAŞLAMIŞTIR</a:t>
            </a:r>
          </a:p>
          <a:p>
            <a:pPr algn="ctr" eaLnBrk="1" hangingPunct="1">
              <a:lnSpc>
                <a:spcPct val="90000"/>
              </a:lnSpc>
              <a:buFontTx/>
              <a:buNone/>
            </a:pPr>
            <a:endParaRPr lang="tr-TR" altLang="tr-TR" sz="2000" b="1" dirty="0" smtClean="0"/>
          </a:p>
          <a:p>
            <a:pPr algn="ctr" eaLnBrk="1" hangingPunct="1">
              <a:lnSpc>
                <a:spcPct val="90000"/>
              </a:lnSpc>
              <a:buFontTx/>
              <a:buNone/>
            </a:pPr>
            <a:r>
              <a:rPr lang="tr-TR" altLang="tr-TR" sz="2000" b="1" dirty="0" smtClean="0"/>
              <a:t>RÜYASINDA SINAVA GİRDİĞİNİ GÖRÜR</a:t>
            </a:r>
          </a:p>
          <a:p>
            <a:pPr algn="ctr" eaLnBrk="1" hangingPunct="1">
              <a:lnSpc>
                <a:spcPct val="90000"/>
              </a:lnSpc>
              <a:buFontTx/>
              <a:buNone/>
            </a:pPr>
            <a:endParaRPr lang="tr-TR" altLang="tr-TR" sz="2000" b="1" dirty="0" smtClean="0"/>
          </a:p>
          <a:p>
            <a:pPr algn="ctr" eaLnBrk="1" hangingPunct="1">
              <a:lnSpc>
                <a:spcPct val="90000"/>
              </a:lnSpc>
              <a:buFontTx/>
              <a:buNone/>
            </a:pPr>
            <a:r>
              <a:rPr lang="tr-TR" altLang="tr-TR" sz="2000" b="1" dirty="0" smtClean="0">
                <a:solidFill>
                  <a:schemeClr val="tx2"/>
                </a:solidFill>
              </a:rPr>
              <a:t>SON 10 YILIN SORULARINI ÇÖZER :)</a:t>
            </a:r>
          </a:p>
          <a:p>
            <a:pPr algn="ctr" eaLnBrk="1" hangingPunct="1">
              <a:lnSpc>
                <a:spcPct val="90000"/>
              </a:lnSpc>
              <a:buFontTx/>
              <a:buNone/>
            </a:pPr>
            <a:endParaRPr lang="tr-TR" altLang="tr-TR" sz="2000" b="1" dirty="0" smtClean="0">
              <a:solidFill>
                <a:schemeClr val="tx2"/>
              </a:solidFill>
            </a:endParaRPr>
          </a:p>
          <a:p>
            <a:pPr algn="ctr" eaLnBrk="1" hangingPunct="1">
              <a:lnSpc>
                <a:spcPct val="90000"/>
              </a:lnSpc>
              <a:buFontTx/>
              <a:buNone/>
            </a:pPr>
            <a:r>
              <a:rPr lang="tr-TR" altLang="tr-TR" sz="2000" b="1" dirty="0" smtClean="0"/>
              <a:t>GELECEK BAHAR HANGİ </a:t>
            </a:r>
            <a:r>
              <a:rPr lang="tr-TR" altLang="tr-TR" sz="2000" b="1" dirty="0" smtClean="0"/>
              <a:t>ÜNİVERSİTEDEYİM </a:t>
            </a:r>
            <a:r>
              <a:rPr lang="tr-TR" altLang="tr-TR" sz="2000" b="1" dirty="0" smtClean="0"/>
              <a:t>DER</a:t>
            </a:r>
          </a:p>
          <a:p>
            <a:pPr eaLnBrk="1" hangingPunct="1">
              <a:lnSpc>
                <a:spcPct val="90000"/>
              </a:lnSpc>
              <a:buFontTx/>
              <a:buNone/>
            </a:pPr>
            <a:endParaRPr lang="tr-TR" altLang="tr-TR" sz="2000" dirty="0" smtClean="0"/>
          </a:p>
        </p:txBody>
      </p:sp>
      <p:sp>
        <p:nvSpPr>
          <p:cNvPr id="31749" name="Rectangle 5"/>
          <p:cNvSpPr>
            <a:spLocks noGrp="1" noChangeArrowheads="1"/>
          </p:cNvSpPr>
          <p:nvPr>
            <p:ph type="body" sz="half" idx="2"/>
          </p:nvPr>
        </p:nvSpPr>
        <p:spPr>
          <a:xfrm>
            <a:off x="4610100" y="1828800"/>
            <a:ext cx="4065588" cy="3657600"/>
          </a:xfrm>
        </p:spPr>
        <p:txBody>
          <a:bodyPr/>
          <a:lstStyle/>
          <a:p>
            <a:pPr algn="ctr" eaLnBrk="1" hangingPunct="1">
              <a:lnSpc>
                <a:spcPct val="90000"/>
              </a:lnSpc>
              <a:buFontTx/>
              <a:buNone/>
            </a:pPr>
            <a:r>
              <a:rPr lang="tr-TR" altLang="tr-TR" sz="2000" b="1" dirty="0" smtClean="0">
                <a:solidFill>
                  <a:schemeClr val="tx2"/>
                </a:solidFill>
              </a:rPr>
              <a:t>DAHA ÇOK VAR DEYİP ARKADAŞLARIYLA TAKILMAYA DEVAM EDER</a:t>
            </a:r>
          </a:p>
          <a:p>
            <a:pPr algn="ctr" eaLnBrk="1" hangingPunct="1">
              <a:lnSpc>
                <a:spcPct val="90000"/>
              </a:lnSpc>
              <a:buFontTx/>
              <a:buNone/>
            </a:pPr>
            <a:endParaRPr lang="tr-TR" altLang="tr-TR" sz="2000" b="1" dirty="0" smtClean="0"/>
          </a:p>
          <a:p>
            <a:pPr algn="ctr" eaLnBrk="1" hangingPunct="1">
              <a:lnSpc>
                <a:spcPct val="90000"/>
              </a:lnSpc>
              <a:buFontTx/>
              <a:buNone/>
            </a:pPr>
            <a:r>
              <a:rPr lang="tr-TR" altLang="tr-TR" sz="2000" b="1" dirty="0" smtClean="0"/>
              <a:t>RÜYASINDA SINAVIN ERTELENDİĞİNİ GÖRÜR</a:t>
            </a:r>
          </a:p>
          <a:p>
            <a:pPr algn="ctr" eaLnBrk="1" hangingPunct="1">
              <a:lnSpc>
                <a:spcPct val="90000"/>
              </a:lnSpc>
              <a:buFontTx/>
              <a:buNone/>
            </a:pPr>
            <a:endParaRPr lang="tr-TR" altLang="tr-TR" sz="2000" b="1" dirty="0" smtClean="0"/>
          </a:p>
          <a:p>
            <a:pPr algn="ctr" eaLnBrk="1" hangingPunct="1">
              <a:lnSpc>
                <a:spcPct val="90000"/>
              </a:lnSpc>
              <a:buFontTx/>
              <a:buNone/>
            </a:pPr>
            <a:r>
              <a:rPr lang="tr-TR" altLang="tr-TR" sz="2000" b="1" dirty="0" smtClean="0">
                <a:solidFill>
                  <a:schemeClr val="tx2"/>
                </a:solidFill>
              </a:rPr>
              <a:t>ARKADAŞLARINA O KİTABI NERDEN ALDIĞINI SORAR</a:t>
            </a:r>
          </a:p>
          <a:p>
            <a:pPr algn="ctr" eaLnBrk="1" hangingPunct="1">
              <a:lnSpc>
                <a:spcPct val="90000"/>
              </a:lnSpc>
              <a:buFontTx/>
              <a:buNone/>
            </a:pPr>
            <a:endParaRPr lang="tr-TR" altLang="tr-TR" sz="2000" b="1" dirty="0" smtClean="0"/>
          </a:p>
          <a:p>
            <a:pPr algn="ctr" eaLnBrk="1" hangingPunct="1">
              <a:lnSpc>
                <a:spcPct val="90000"/>
              </a:lnSpc>
              <a:buFontTx/>
              <a:buNone/>
            </a:pPr>
            <a:r>
              <a:rPr lang="tr-TR" altLang="tr-TR" sz="2000" b="1" dirty="0" smtClean="0"/>
              <a:t>GELECEK SENE HANGİ </a:t>
            </a:r>
            <a:r>
              <a:rPr lang="tr-TR" altLang="tr-TR" sz="2000" b="1" dirty="0" smtClean="0"/>
              <a:t>DERSANE VEYA KURS MERKEZİNDEYİM </a:t>
            </a:r>
            <a:r>
              <a:rPr lang="tr-TR" altLang="tr-TR" sz="2000" b="1" dirty="0" smtClean="0"/>
              <a:t>ACABA DER</a:t>
            </a:r>
          </a:p>
        </p:txBody>
      </p:sp>
      <p:pic>
        <p:nvPicPr>
          <p:cNvPr id="31750" name="Picture 6" descr="turkce_m"/>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39750" y="765175"/>
            <a:ext cx="828675" cy="95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71550" y="549275"/>
            <a:ext cx="6870700" cy="1060450"/>
          </a:xfrm>
        </p:spPr>
        <p:txBody>
          <a:bodyPr/>
          <a:lstStyle/>
          <a:p>
            <a:pPr eaLnBrk="1" hangingPunct="1"/>
            <a:r>
              <a:rPr lang="tr-TR" altLang="tr-TR" b="1" smtClean="0">
                <a:solidFill>
                  <a:schemeClr val="tx1"/>
                </a:solidFill>
              </a:rPr>
              <a:t>NİSAN    AYI</a:t>
            </a:r>
          </a:p>
        </p:txBody>
      </p:sp>
      <p:sp>
        <p:nvSpPr>
          <p:cNvPr id="32771" name="Rectangle 3"/>
          <p:cNvSpPr>
            <a:spLocks noGrp="1" noChangeArrowheads="1"/>
          </p:cNvSpPr>
          <p:nvPr>
            <p:ph type="body" sz="half" idx="1"/>
          </p:nvPr>
        </p:nvSpPr>
        <p:spPr>
          <a:xfrm>
            <a:off x="611188" y="1989138"/>
            <a:ext cx="3917950" cy="3657600"/>
          </a:xfrm>
        </p:spPr>
        <p:txBody>
          <a:bodyPr/>
          <a:lstStyle/>
          <a:p>
            <a:pPr algn="ctr" eaLnBrk="1" hangingPunct="1">
              <a:lnSpc>
                <a:spcPct val="90000"/>
              </a:lnSpc>
              <a:buFontTx/>
              <a:buNone/>
            </a:pPr>
            <a:r>
              <a:rPr lang="tr-TR" altLang="tr-TR" sz="2400" b="1" smtClean="0"/>
              <a:t>KAÇ NET YAPTIĞINI HESAPLAR</a:t>
            </a:r>
          </a:p>
          <a:p>
            <a:pPr algn="ctr" eaLnBrk="1" hangingPunct="1">
              <a:lnSpc>
                <a:spcPct val="90000"/>
              </a:lnSpc>
              <a:buFontTx/>
              <a:buNone/>
            </a:pPr>
            <a:endParaRPr lang="tr-TR" altLang="tr-TR" sz="2400" b="1" smtClean="0"/>
          </a:p>
          <a:p>
            <a:pPr algn="ctr" eaLnBrk="1" hangingPunct="1">
              <a:lnSpc>
                <a:spcPct val="90000"/>
              </a:lnSpc>
              <a:buFontTx/>
              <a:buNone/>
            </a:pPr>
            <a:r>
              <a:rPr lang="tr-TR" altLang="tr-TR" sz="2400" b="1" smtClean="0">
                <a:solidFill>
                  <a:schemeClr val="tx2"/>
                </a:solidFill>
              </a:rPr>
              <a:t>TATİLE BAŞARISINI KUTLAMAK İÇİN ÇIKAR</a:t>
            </a:r>
          </a:p>
          <a:p>
            <a:pPr algn="ctr" eaLnBrk="1" hangingPunct="1">
              <a:lnSpc>
                <a:spcPct val="90000"/>
              </a:lnSpc>
              <a:buFontTx/>
              <a:buNone/>
            </a:pPr>
            <a:endParaRPr lang="tr-TR" altLang="tr-TR" sz="2400" b="1" smtClean="0">
              <a:solidFill>
                <a:schemeClr val="tx2"/>
              </a:solidFill>
            </a:endParaRPr>
          </a:p>
          <a:p>
            <a:pPr algn="ctr" eaLnBrk="1" hangingPunct="1">
              <a:lnSpc>
                <a:spcPct val="90000"/>
              </a:lnSpc>
              <a:buFontTx/>
              <a:buNone/>
            </a:pPr>
            <a:r>
              <a:rPr lang="tr-TR" altLang="tr-TR" sz="2400" b="1" smtClean="0"/>
              <a:t>MEB TARAFINDAN TAKDİR EDİLİR : )</a:t>
            </a:r>
          </a:p>
          <a:p>
            <a:pPr algn="ctr" eaLnBrk="1" hangingPunct="1">
              <a:lnSpc>
                <a:spcPct val="90000"/>
              </a:lnSpc>
              <a:buFontTx/>
              <a:buNone/>
            </a:pPr>
            <a:endParaRPr lang="tr-TR" altLang="tr-TR" sz="2400" smtClean="0"/>
          </a:p>
          <a:p>
            <a:pPr algn="ctr" eaLnBrk="1" hangingPunct="1">
              <a:lnSpc>
                <a:spcPct val="90000"/>
              </a:lnSpc>
              <a:buFontTx/>
              <a:buNone/>
            </a:pPr>
            <a:endParaRPr lang="tr-TR" altLang="tr-TR" sz="2400" smtClean="0"/>
          </a:p>
          <a:p>
            <a:pPr eaLnBrk="1" hangingPunct="1">
              <a:lnSpc>
                <a:spcPct val="90000"/>
              </a:lnSpc>
              <a:buFontTx/>
              <a:buNone/>
            </a:pPr>
            <a:endParaRPr lang="tr-TR" altLang="tr-TR" sz="2400" smtClean="0"/>
          </a:p>
        </p:txBody>
      </p:sp>
      <p:sp>
        <p:nvSpPr>
          <p:cNvPr id="32772" name="Rectangle 4"/>
          <p:cNvSpPr>
            <a:spLocks noGrp="1" noChangeArrowheads="1"/>
          </p:cNvSpPr>
          <p:nvPr>
            <p:ph type="body" sz="half" idx="2"/>
          </p:nvPr>
        </p:nvSpPr>
        <p:spPr>
          <a:xfrm>
            <a:off x="4643438" y="1989138"/>
            <a:ext cx="3994150" cy="3657600"/>
          </a:xfrm>
        </p:spPr>
        <p:txBody>
          <a:bodyPr/>
          <a:lstStyle/>
          <a:p>
            <a:pPr algn="ctr" eaLnBrk="1" hangingPunct="1">
              <a:lnSpc>
                <a:spcPct val="90000"/>
              </a:lnSpc>
              <a:buFontTx/>
              <a:buNone/>
            </a:pPr>
            <a:r>
              <a:rPr lang="tr-TR" altLang="tr-TR" sz="2400" b="1" dirty="0" smtClean="0"/>
              <a:t>KAYDIRMA YAPTIĞINI </a:t>
            </a:r>
            <a:r>
              <a:rPr lang="tr-TR" altLang="tr-TR" sz="2400" b="1" dirty="0" smtClean="0"/>
              <a:t>İDDİA </a:t>
            </a:r>
            <a:r>
              <a:rPr lang="tr-TR" altLang="tr-TR" sz="2400" b="1" dirty="0" smtClean="0"/>
              <a:t>EDER</a:t>
            </a:r>
          </a:p>
          <a:p>
            <a:pPr algn="ctr" eaLnBrk="1" hangingPunct="1">
              <a:lnSpc>
                <a:spcPct val="90000"/>
              </a:lnSpc>
              <a:buFontTx/>
              <a:buNone/>
            </a:pPr>
            <a:endParaRPr lang="tr-TR" altLang="tr-TR" sz="2400" b="1" dirty="0" smtClean="0"/>
          </a:p>
          <a:p>
            <a:pPr algn="ctr" eaLnBrk="1" hangingPunct="1">
              <a:lnSpc>
                <a:spcPct val="90000"/>
              </a:lnSpc>
              <a:buFontTx/>
              <a:buNone/>
            </a:pPr>
            <a:r>
              <a:rPr lang="tr-TR" altLang="tr-TR" sz="2400" b="1" dirty="0" smtClean="0">
                <a:solidFill>
                  <a:schemeClr val="tx2"/>
                </a:solidFill>
              </a:rPr>
              <a:t>TATİLE AİLESİNDEN KAÇMAK İÇİN ÇIKAR</a:t>
            </a:r>
          </a:p>
          <a:p>
            <a:pPr algn="ctr" eaLnBrk="1" hangingPunct="1">
              <a:lnSpc>
                <a:spcPct val="90000"/>
              </a:lnSpc>
              <a:buFontTx/>
              <a:buNone/>
            </a:pPr>
            <a:endParaRPr lang="tr-TR" altLang="tr-TR" sz="2400" b="1" dirty="0" smtClean="0">
              <a:solidFill>
                <a:schemeClr val="tx2"/>
              </a:solidFill>
            </a:endParaRPr>
          </a:p>
          <a:p>
            <a:pPr algn="ctr" eaLnBrk="1" hangingPunct="1">
              <a:lnSpc>
                <a:spcPct val="90000"/>
              </a:lnSpc>
              <a:buFontTx/>
              <a:buNone/>
            </a:pPr>
            <a:r>
              <a:rPr lang="tr-TR" altLang="tr-TR" sz="2400" b="1" dirty="0" smtClean="0"/>
              <a:t>MEB VARLIĞININ FARKINDA BİLE DEĞİLDİR :(</a:t>
            </a:r>
          </a:p>
        </p:txBody>
      </p:sp>
      <p:pic>
        <p:nvPicPr>
          <p:cNvPr id="32773" name="Picture 5" descr="turkce_m"/>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9750" y="765175"/>
            <a:ext cx="828675" cy="95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2774" name="Picture 6" descr="oyku_m"/>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877050" y="620713"/>
            <a:ext cx="1001713" cy="1152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body" idx="1"/>
          </p:nvPr>
        </p:nvSpPr>
        <p:spPr>
          <a:xfrm>
            <a:off x="323850" y="3573463"/>
            <a:ext cx="8820150" cy="2646362"/>
          </a:xfrm>
        </p:spPr>
        <p:txBody>
          <a:bodyPr/>
          <a:lstStyle/>
          <a:p>
            <a:pPr eaLnBrk="1" hangingPunct="1">
              <a:lnSpc>
                <a:spcPct val="80000"/>
              </a:lnSpc>
              <a:buFont typeface="Wingdings" pitchFamily="2" charset="2"/>
              <a:buNone/>
            </a:pPr>
            <a:endParaRPr lang="tr-TR" altLang="tr-TR" sz="5400" smtClean="0">
              <a:latin typeface="Bookman Old Style" pitchFamily="18" charset="0"/>
            </a:endParaRPr>
          </a:p>
          <a:p>
            <a:pPr eaLnBrk="1" hangingPunct="1">
              <a:lnSpc>
                <a:spcPct val="80000"/>
              </a:lnSpc>
              <a:buFont typeface="Wingdings" pitchFamily="2" charset="2"/>
              <a:buNone/>
            </a:pPr>
            <a:r>
              <a:rPr lang="tr-TR" altLang="tr-TR" sz="8000" b="1" smtClean="0">
                <a:solidFill>
                  <a:srgbClr val="F4AE00"/>
                </a:solidFill>
                <a:latin typeface="Bookman Old Style" pitchFamily="18" charset="0"/>
              </a:rPr>
              <a:t>      </a:t>
            </a:r>
            <a:r>
              <a:rPr lang="tr-TR" altLang="tr-TR" sz="4500" b="1" smtClean="0">
                <a:latin typeface="Bookman Old Style" pitchFamily="18" charset="0"/>
              </a:rPr>
              <a:t>SINAV  ÖNCESİ YAPILMASI GEREKENLER</a:t>
            </a:r>
          </a:p>
        </p:txBody>
      </p:sp>
      <p:pic>
        <p:nvPicPr>
          <p:cNvPr id="33795" name="Picture 3" descr="image039"/>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03350" y="476250"/>
            <a:ext cx="6264275" cy="3838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rrowheads="1"/>
          </p:cNvSpPr>
          <p:nvPr>
            <p:ph/>
          </p:nvPr>
        </p:nvSpPr>
        <p:spPr>
          <a:xfrm>
            <a:off x="2411413" y="487363"/>
            <a:ext cx="5900737" cy="6370637"/>
          </a:xfrm>
        </p:spPr>
        <p:txBody>
          <a:bodyPr/>
          <a:lstStyle/>
          <a:p>
            <a:pPr eaLnBrk="1" hangingPunct="1">
              <a:buFont typeface="Wingdings" pitchFamily="2" charset="2"/>
              <a:buNone/>
              <a:defRPr/>
            </a:pPr>
            <a:r>
              <a:rPr lang="tr-TR" sz="4800" i="1" dirty="0" smtClean="0">
                <a:solidFill>
                  <a:schemeClr val="bg2"/>
                </a:solidFill>
                <a:latin typeface="Bookman Old Style" pitchFamily="18" charset="0"/>
              </a:rPr>
              <a:t>	</a:t>
            </a:r>
            <a:r>
              <a:rPr lang="tr-TR" sz="4800" i="1" dirty="0" smtClean="0">
                <a:solidFill>
                  <a:srgbClr val="FFFF00"/>
                </a:solidFill>
                <a:latin typeface="Bookman Old Style" pitchFamily="18" charset="0"/>
              </a:rPr>
              <a:t>HER ÖĞRENCİ </a:t>
            </a:r>
          </a:p>
          <a:p>
            <a:pPr eaLnBrk="1" hangingPunct="1">
              <a:buFont typeface="Wingdings" pitchFamily="2" charset="2"/>
              <a:buNone/>
              <a:defRPr/>
            </a:pPr>
            <a:r>
              <a:rPr lang="tr-TR" sz="4800" i="1" dirty="0" smtClean="0">
                <a:solidFill>
                  <a:srgbClr val="FFFF00"/>
                </a:solidFill>
                <a:latin typeface="Bookman Old Style" pitchFamily="18" charset="0"/>
              </a:rPr>
              <a:t>	   </a:t>
            </a:r>
            <a:r>
              <a:rPr lang="tr-TR" sz="5400" i="1" dirty="0" smtClean="0">
                <a:solidFill>
                  <a:srgbClr val="FFFF00"/>
                </a:solidFill>
                <a:latin typeface="Bookman Old Style" pitchFamily="18" charset="0"/>
              </a:rPr>
              <a:t>YKS</a:t>
            </a:r>
          </a:p>
          <a:p>
            <a:pPr eaLnBrk="1" hangingPunct="1">
              <a:buFont typeface="Wingdings" pitchFamily="2" charset="2"/>
              <a:buNone/>
              <a:defRPr/>
            </a:pPr>
            <a:r>
              <a:rPr lang="tr-TR" sz="4800" i="1" dirty="0" smtClean="0">
                <a:solidFill>
                  <a:srgbClr val="FFFF00"/>
                </a:solidFill>
                <a:latin typeface="Bookman Old Style" pitchFamily="18" charset="0"/>
              </a:rPr>
              <a:t>	SINAVI İÇİN KENDİNE ÖZGÜ BİR SINAV TAKTİĞİ BELİRLEMELİDİR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28600"/>
            <a:ext cx="8229600" cy="838200"/>
          </a:xfrm>
        </p:spPr>
        <p:txBody>
          <a:bodyPr/>
          <a:lstStyle/>
          <a:p>
            <a:r>
              <a:rPr lang="tr-TR" altLang="tr-TR" b="1" dirty="0" smtClean="0">
                <a:solidFill>
                  <a:srgbClr val="FF0000"/>
                </a:solidFill>
              </a:rPr>
              <a:t>SLAYT AKIŞI</a:t>
            </a:r>
          </a:p>
        </p:txBody>
      </p:sp>
      <p:sp>
        <p:nvSpPr>
          <p:cNvPr id="60419" name="Rectangle 3"/>
          <p:cNvSpPr>
            <a:spLocks noGrp="1" noChangeArrowheads="1"/>
          </p:cNvSpPr>
          <p:nvPr>
            <p:ph type="body" idx="1"/>
          </p:nvPr>
        </p:nvSpPr>
        <p:spPr>
          <a:xfrm>
            <a:off x="457200" y="1219200"/>
            <a:ext cx="8229600" cy="5410200"/>
          </a:xfrm>
        </p:spPr>
        <p:txBody>
          <a:bodyPr/>
          <a:lstStyle/>
          <a:p>
            <a:pPr>
              <a:buFontTx/>
              <a:buBlip>
                <a:blip r:embed="rId2"/>
              </a:buBlip>
            </a:pPr>
            <a:r>
              <a:rPr lang="tr-TR" altLang="tr-TR" sz="3000" smtClean="0"/>
              <a:t>Başarı nedir?</a:t>
            </a:r>
          </a:p>
          <a:p>
            <a:pPr>
              <a:buFontTx/>
              <a:buBlip>
                <a:blip r:embed="rId2"/>
              </a:buBlip>
            </a:pPr>
            <a:r>
              <a:rPr lang="tr-TR" altLang="tr-TR" sz="3000" smtClean="0"/>
              <a:t>Eğitimde başarı nedir?</a:t>
            </a:r>
          </a:p>
          <a:p>
            <a:pPr>
              <a:buFontTx/>
              <a:buBlip>
                <a:blip r:embed="rId2"/>
              </a:buBlip>
            </a:pPr>
            <a:r>
              <a:rPr lang="tr-TR" altLang="tr-TR" sz="3000" smtClean="0"/>
              <a:t>Eğimde başarıya giden yolda yapmamız gerekenler nelerdir?</a:t>
            </a:r>
          </a:p>
          <a:p>
            <a:pPr>
              <a:buFontTx/>
              <a:buBlip>
                <a:blip r:embed="rId2"/>
              </a:buBlip>
            </a:pPr>
            <a:r>
              <a:rPr lang="tr-TR" altLang="tr-TR" sz="3000" smtClean="0"/>
              <a:t>Motivasyon nedir?</a:t>
            </a:r>
          </a:p>
          <a:p>
            <a:pPr>
              <a:buFontTx/>
              <a:buBlip>
                <a:blip r:embed="rId2"/>
              </a:buBlip>
            </a:pPr>
            <a:r>
              <a:rPr lang="tr-TR" altLang="tr-TR" sz="3000" smtClean="0"/>
              <a:t>Motivasyonu engelleyen dış etkenler nelerdir?</a:t>
            </a:r>
          </a:p>
          <a:p>
            <a:pPr>
              <a:buFontTx/>
              <a:buBlip>
                <a:blip r:embed="rId2"/>
              </a:buBlip>
            </a:pPr>
            <a:r>
              <a:rPr lang="tr-TR" altLang="tr-TR" sz="3000" smtClean="0"/>
              <a:t>Motivasyonu engelleyen iç etkenler nelerdir?</a:t>
            </a:r>
          </a:p>
          <a:p>
            <a:pPr>
              <a:buFontTx/>
              <a:buBlip>
                <a:blip r:embed="rId2"/>
              </a:buBlip>
            </a:pPr>
            <a:r>
              <a:rPr lang="tr-TR" altLang="tr-TR" sz="3000" smtClean="0"/>
              <a:t>Son olarak kendimizi motive edebileceğimiz cümleler…</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0419">
                                            <p:txEl>
                                              <p:pRg st="0" end="0"/>
                                            </p:txEl>
                                          </p:spTgt>
                                        </p:tgtEl>
                                        <p:attrNameLst>
                                          <p:attrName>style.visibility</p:attrName>
                                        </p:attrNameLst>
                                      </p:cBhvr>
                                      <p:to>
                                        <p:strVal val="visible"/>
                                      </p:to>
                                    </p:set>
                                    <p:anim calcmode="discrete" valueType="clr">
                                      <p:cBhvr override="childStyle">
                                        <p:cTn id="7" dur="80"/>
                                        <p:tgtEl>
                                          <p:spTgt spid="6041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41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60419">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60419">
                                            <p:txEl>
                                              <p:pRg st="1" end="1"/>
                                            </p:txEl>
                                          </p:spTgt>
                                        </p:tgtEl>
                                        <p:attrNameLst>
                                          <p:attrName>style.visibility</p:attrName>
                                        </p:attrNameLst>
                                      </p:cBhvr>
                                      <p:to>
                                        <p:strVal val="visible"/>
                                      </p:to>
                                    </p:set>
                                    <p:anim calcmode="discrete" valueType="clr">
                                      <p:cBhvr override="childStyle">
                                        <p:cTn id="14" dur="80"/>
                                        <p:tgtEl>
                                          <p:spTgt spid="6041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0419">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60419">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60419">
                                            <p:txEl>
                                              <p:pRg st="2" end="2"/>
                                            </p:txEl>
                                          </p:spTgt>
                                        </p:tgtEl>
                                        <p:attrNameLst>
                                          <p:attrName>style.visibility</p:attrName>
                                        </p:attrNameLst>
                                      </p:cBhvr>
                                      <p:to>
                                        <p:strVal val="visible"/>
                                      </p:to>
                                    </p:set>
                                    <p:anim calcmode="discrete" valueType="clr">
                                      <p:cBhvr override="childStyle">
                                        <p:cTn id="21" dur="80"/>
                                        <p:tgtEl>
                                          <p:spTgt spid="6041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0419">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60419">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60419">
                                            <p:txEl>
                                              <p:pRg st="3" end="3"/>
                                            </p:txEl>
                                          </p:spTgt>
                                        </p:tgtEl>
                                        <p:attrNameLst>
                                          <p:attrName>style.visibility</p:attrName>
                                        </p:attrNameLst>
                                      </p:cBhvr>
                                      <p:to>
                                        <p:strVal val="visible"/>
                                      </p:to>
                                    </p:set>
                                    <p:anim calcmode="discrete" valueType="clr">
                                      <p:cBhvr override="childStyle">
                                        <p:cTn id="28" dur="80"/>
                                        <p:tgtEl>
                                          <p:spTgt spid="6041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60419">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60419">
                                            <p:txEl>
                                              <p:pRg st="3" end="3"/>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60419">
                                            <p:txEl>
                                              <p:pRg st="4" end="4"/>
                                            </p:txEl>
                                          </p:spTgt>
                                        </p:tgtEl>
                                        <p:attrNameLst>
                                          <p:attrName>style.visibility</p:attrName>
                                        </p:attrNameLst>
                                      </p:cBhvr>
                                      <p:to>
                                        <p:strVal val="visible"/>
                                      </p:to>
                                    </p:set>
                                    <p:anim calcmode="discrete" valueType="clr">
                                      <p:cBhvr override="childStyle">
                                        <p:cTn id="35" dur="80"/>
                                        <p:tgtEl>
                                          <p:spTgt spid="6041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60419">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60419">
                                            <p:txEl>
                                              <p:pRg st="4" end="4"/>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60419">
                                            <p:txEl>
                                              <p:pRg st="5" end="5"/>
                                            </p:txEl>
                                          </p:spTgt>
                                        </p:tgtEl>
                                        <p:attrNameLst>
                                          <p:attrName>style.visibility</p:attrName>
                                        </p:attrNameLst>
                                      </p:cBhvr>
                                      <p:to>
                                        <p:strVal val="visible"/>
                                      </p:to>
                                    </p:set>
                                    <p:anim calcmode="discrete" valueType="clr">
                                      <p:cBhvr override="childStyle">
                                        <p:cTn id="42" dur="80"/>
                                        <p:tgtEl>
                                          <p:spTgt spid="6041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60419">
                                            <p:txEl>
                                              <p:pRg st="5" end="5"/>
                                            </p:txEl>
                                          </p:spTgt>
                                        </p:tgtEl>
                                        <p:attrNameLst>
                                          <p:attrName>fillcolor</p:attrName>
                                        </p:attrNameLst>
                                      </p:cBhvr>
                                      <p:tavLst>
                                        <p:tav tm="0">
                                          <p:val>
                                            <p:clrVal>
                                              <a:schemeClr val="accent2"/>
                                            </p:clrVal>
                                          </p:val>
                                        </p:tav>
                                        <p:tav tm="50000">
                                          <p:val>
                                            <p:clrVal>
                                              <a:schemeClr val="hlink"/>
                                            </p:clrVal>
                                          </p:val>
                                        </p:tav>
                                      </p:tavLst>
                                    </p:anim>
                                    <p:set>
                                      <p:cBhvr>
                                        <p:cTn id="44" dur="80"/>
                                        <p:tgtEl>
                                          <p:spTgt spid="60419">
                                            <p:txEl>
                                              <p:pRg st="5" end="5"/>
                                            </p:txEl>
                                          </p:spTgt>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60419">
                                            <p:txEl>
                                              <p:pRg st="6" end="6"/>
                                            </p:txEl>
                                          </p:spTgt>
                                        </p:tgtEl>
                                        <p:attrNameLst>
                                          <p:attrName>style.visibility</p:attrName>
                                        </p:attrNameLst>
                                      </p:cBhvr>
                                      <p:to>
                                        <p:strVal val="visible"/>
                                      </p:to>
                                    </p:set>
                                    <p:anim calcmode="discrete" valueType="clr">
                                      <p:cBhvr override="childStyle">
                                        <p:cTn id="49" dur="80"/>
                                        <p:tgtEl>
                                          <p:spTgt spid="60419">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60419">
                                            <p:txEl>
                                              <p:pRg st="6" end="6"/>
                                            </p:txEl>
                                          </p:spTgt>
                                        </p:tgtEl>
                                        <p:attrNameLst>
                                          <p:attrName>fillcolor</p:attrName>
                                        </p:attrNameLst>
                                      </p:cBhvr>
                                      <p:tavLst>
                                        <p:tav tm="0">
                                          <p:val>
                                            <p:clrVal>
                                              <a:schemeClr val="accent2"/>
                                            </p:clrVal>
                                          </p:val>
                                        </p:tav>
                                        <p:tav tm="50000">
                                          <p:val>
                                            <p:clrVal>
                                              <a:schemeClr val="hlink"/>
                                            </p:clrVal>
                                          </p:val>
                                        </p:tav>
                                      </p:tavLst>
                                    </p:anim>
                                    <p:set>
                                      <p:cBhvr>
                                        <p:cTn id="51" dur="80"/>
                                        <p:tgtEl>
                                          <p:spTgt spid="60419">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rrowheads="1"/>
          </p:cNvSpPr>
          <p:nvPr>
            <p:ph type="body" idx="1"/>
          </p:nvPr>
        </p:nvSpPr>
        <p:spPr>
          <a:xfrm>
            <a:off x="457200" y="914400"/>
            <a:ext cx="8229600" cy="5216525"/>
          </a:xfrm>
        </p:spPr>
        <p:txBody>
          <a:bodyPr/>
          <a:lstStyle/>
          <a:p>
            <a:pPr eaLnBrk="1" hangingPunct="1">
              <a:lnSpc>
                <a:spcPct val="90000"/>
              </a:lnSpc>
              <a:defRPr/>
            </a:pPr>
            <a:r>
              <a:rPr lang="tr-TR" sz="2000" dirty="0" smtClean="0"/>
              <a:t> </a:t>
            </a:r>
            <a:r>
              <a:rPr lang="tr-TR" b="1" i="1" dirty="0" smtClean="0">
                <a:solidFill>
                  <a:srgbClr val="FFFF00"/>
                </a:solidFill>
              </a:rPr>
              <a:t>Sınav saatine yakın telaş ve kaygı yaratmayın. İyi yapılmış bir kahvaltı size enerji verecektir.</a:t>
            </a:r>
          </a:p>
          <a:p>
            <a:pPr eaLnBrk="1" hangingPunct="1">
              <a:lnSpc>
                <a:spcPct val="90000"/>
              </a:lnSpc>
              <a:defRPr/>
            </a:pPr>
            <a:r>
              <a:rPr lang="tr-TR" b="1" i="1" dirty="0" smtClean="0">
                <a:solidFill>
                  <a:srgbClr val="FFFF00"/>
                </a:solidFill>
              </a:rPr>
              <a:t>Sınav akşamı ne çok erken ne de çok geç yatın.</a:t>
            </a:r>
          </a:p>
          <a:p>
            <a:pPr eaLnBrk="1" hangingPunct="1">
              <a:lnSpc>
                <a:spcPct val="90000"/>
              </a:lnSpc>
              <a:defRPr/>
            </a:pPr>
            <a:r>
              <a:rPr lang="tr-TR" b="1" i="1" dirty="0" smtClean="0">
                <a:solidFill>
                  <a:srgbClr val="FFFF00"/>
                </a:solidFill>
              </a:rPr>
              <a:t> Sınav için gerekli belgeleri önceden hazırlayın. Tüm evraklar, kalem, silgi vb. eşyalarınız birlikte olsun.</a:t>
            </a:r>
          </a:p>
          <a:p>
            <a:pPr eaLnBrk="1" hangingPunct="1">
              <a:lnSpc>
                <a:spcPct val="90000"/>
              </a:lnSpc>
              <a:defRPr/>
            </a:pPr>
            <a:r>
              <a:rPr lang="tr-TR" b="1" i="1" dirty="0" smtClean="0">
                <a:solidFill>
                  <a:srgbClr val="FFFF00"/>
                </a:solidFill>
              </a:rPr>
              <a:t>Sınava gireceğiniz yere en az 30 </a:t>
            </a:r>
            <a:r>
              <a:rPr lang="tr-TR" b="1" i="1" dirty="0" err="1" smtClean="0">
                <a:solidFill>
                  <a:srgbClr val="FFFF00"/>
                </a:solidFill>
              </a:rPr>
              <a:t>dk</a:t>
            </a:r>
            <a:r>
              <a:rPr lang="tr-TR" b="1" i="1" dirty="0" smtClean="0">
                <a:solidFill>
                  <a:srgbClr val="FFFF00"/>
                </a:solidFill>
              </a:rPr>
              <a:t> önce gidin.</a:t>
            </a:r>
          </a:p>
          <a:p>
            <a:pPr eaLnBrk="1" hangingPunct="1">
              <a:lnSpc>
                <a:spcPct val="90000"/>
              </a:lnSpc>
              <a:defRPr/>
            </a:pPr>
            <a:endParaRPr lang="tr-TR" b="1" i="1" dirty="0" smtClean="0">
              <a:solidFill>
                <a:srgbClr val="FFFF00"/>
              </a:solidFill>
            </a:endParaRPr>
          </a:p>
          <a:p>
            <a:pPr eaLnBrk="1" hangingPunct="1">
              <a:lnSpc>
                <a:spcPct val="90000"/>
              </a:lnSpc>
              <a:defRPr/>
            </a:pPr>
            <a:endParaRPr lang="tr-TR" i="1" dirty="0" smtClean="0">
              <a:solidFill>
                <a:srgbClr val="FFFF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250825" y="3357563"/>
            <a:ext cx="8740775" cy="2849562"/>
          </a:xfrm>
        </p:spPr>
        <p:txBody>
          <a:bodyPr/>
          <a:lstStyle/>
          <a:p>
            <a:pPr eaLnBrk="1" hangingPunct="1">
              <a:lnSpc>
                <a:spcPct val="80000"/>
              </a:lnSpc>
              <a:buFontTx/>
              <a:buNone/>
              <a:defRPr/>
            </a:pPr>
            <a:r>
              <a:rPr lang="tr-TR" altLang="tr-TR" sz="4200" smtClean="0">
                <a:solidFill>
                  <a:srgbClr val="0000FF"/>
                </a:solidFill>
                <a:latin typeface="Bookman Old Style" pitchFamily="18" charset="0"/>
              </a:rPr>
              <a:t>  </a:t>
            </a:r>
          </a:p>
          <a:p>
            <a:pPr eaLnBrk="1" hangingPunct="1">
              <a:lnSpc>
                <a:spcPct val="80000"/>
              </a:lnSpc>
              <a:buFontTx/>
              <a:buNone/>
              <a:defRPr/>
            </a:pPr>
            <a:r>
              <a:rPr lang="tr-TR" altLang="tr-TR" sz="4200" smtClean="0">
                <a:solidFill>
                  <a:srgbClr val="0000FF"/>
                </a:solidFill>
                <a:latin typeface="Bookman Old Style" pitchFamily="18" charset="0"/>
              </a:rPr>
              <a:t>  </a:t>
            </a:r>
            <a:r>
              <a:rPr lang="tr-TR" altLang="tr-TR" sz="4900" b="1" smtClean="0">
                <a:solidFill>
                  <a:srgbClr val="0000FF"/>
                </a:solidFill>
                <a:latin typeface="Bookman Old Style" pitchFamily="18" charset="0"/>
              </a:rPr>
              <a:t>SINAV </a:t>
            </a:r>
          </a:p>
          <a:p>
            <a:pPr eaLnBrk="1" hangingPunct="1">
              <a:lnSpc>
                <a:spcPct val="80000"/>
              </a:lnSpc>
              <a:buFontTx/>
              <a:buNone/>
              <a:defRPr/>
            </a:pPr>
            <a:r>
              <a:rPr lang="tr-TR" altLang="tr-TR" sz="4900" b="1" smtClean="0">
                <a:solidFill>
                  <a:srgbClr val="0000FF"/>
                </a:solidFill>
                <a:latin typeface="Bookman Old Style" pitchFamily="18" charset="0"/>
              </a:rPr>
              <a:t>	ANINDA YAPILMASI    GEREKENLER</a:t>
            </a:r>
          </a:p>
        </p:txBody>
      </p:sp>
      <p:pic>
        <p:nvPicPr>
          <p:cNvPr id="36867" name="Picture 3" descr="image00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23850" y="188913"/>
            <a:ext cx="5400675" cy="342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250825" y="765175"/>
            <a:ext cx="7715250" cy="5368925"/>
          </a:xfrm>
        </p:spPr>
        <p:txBody>
          <a:bodyPr/>
          <a:lstStyle/>
          <a:p>
            <a:pPr eaLnBrk="1" hangingPunct="1">
              <a:defRPr/>
            </a:pPr>
            <a:r>
              <a:rPr lang="tr-TR" altLang="tr-TR" sz="3600" b="1" i="1" smtClean="0">
                <a:solidFill>
                  <a:srgbClr val="FFFF00"/>
                </a:solidFill>
              </a:rPr>
              <a:t>Bu sınava bir tek siz girmiyorsunuz; diğer kişilerin durumları da sizin ki gibidir.</a:t>
            </a:r>
          </a:p>
          <a:p>
            <a:pPr eaLnBrk="1" hangingPunct="1">
              <a:defRPr/>
            </a:pPr>
            <a:r>
              <a:rPr lang="tr-TR" altLang="tr-TR" sz="3600" b="1" i="1" smtClean="0">
                <a:solidFill>
                  <a:srgbClr val="FFFF00"/>
                </a:solidFill>
              </a:rPr>
              <a:t>Sınava başlamadan önce ihtiyaçlarınızı karşılayın.</a:t>
            </a:r>
          </a:p>
          <a:p>
            <a:pPr eaLnBrk="1" hangingPunct="1">
              <a:defRPr/>
            </a:pPr>
            <a:r>
              <a:rPr lang="tr-TR" altLang="tr-TR" sz="3600" b="1" i="1" smtClean="0">
                <a:solidFill>
                  <a:srgbClr val="FFFF00"/>
                </a:solidFill>
              </a:rPr>
              <a:t>Görevlilerce sınavda yapılacak açıklamaları iyi bir şekilde dinleyin, anlayamadığınız yerleri mutlaka sorun</a:t>
            </a:r>
            <a:r>
              <a:rPr lang="tr-TR" altLang="tr-TR" sz="4000" b="1" i="1" smtClean="0">
                <a:solidFill>
                  <a:srgbClr val="FFFF00"/>
                </a:solidFill>
              </a:rPr>
              <a:t>.</a:t>
            </a:r>
          </a:p>
          <a:p>
            <a:pPr eaLnBrk="1" hangingPunct="1">
              <a:defRPr/>
            </a:pPr>
            <a:endParaRPr lang="tr-TR" altLang="tr-TR" sz="4000" b="1" i="1" smtClean="0">
              <a:solidFill>
                <a:srgbClr val="FFFF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250825" y="620713"/>
            <a:ext cx="7786688" cy="5445125"/>
          </a:xfrm>
        </p:spPr>
        <p:txBody>
          <a:bodyPr/>
          <a:lstStyle/>
          <a:p>
            <a:pPr eaLnBrk="1" hangingPunct="1">
              <a:defRPr/>
            </a:pPr>
            <a:r>
              <a:rPr lang="tr-TR" altLang="tr-TR" b="1" i="1" smtClean="0">
                <a:solidFill>
                  <a:srgbClr val="FFFF00"/>
                </a:solidFill>
              </a:rPr>
              <a:t>Size verilecek olan cevap kağıdıyla ilgili kodlamaları dikkatli ve eksiksiz olarak doldurun. Cevap kağıdınızın sizin üzerinize düzenlendiğini, kitapçık türünüzü ve T.C. kimlik numaranızı kontrol edin.</a:t>
            </a:r>
          </a:p>
          <a:p>
            <a:pPr eaLnBrk="1" hangingPunct="1">
              <a:defRPr/>
            </a:pPr>
            <a:r>
              <a:rPr lang="tr-TR" altLang="tr-TR" b="1" i="1" smtClean="0">
                <a:solidFill>
                  <a:srgbClr val="FFFF00"/>
                </a:solidFill>
              </a:rPr>
              <a:t>Size verilecek cevap kağıdınızı imzalamayı unutmayın.</a:t>
            </a:r>
          </a:p>
          <a:p>
            <a:pPr eaLnBrk="1" hangingPunct="1">
              <a:defRPr/>
            </a:pPr>
            <a:r>
              <a:rPr lang="tr-TR" altLang="tr-TR" b="1" i="1" smtClean="0">
                <a:solidFill>
                  <a:srgbClr val="FFFF00"/>
                </a:solidFill>
              </a:rPr>
              <a:t>Sayfaların eksik olup olmadığını kontrol edin.</a:t>
            </a:r>
          </a:p>
          <a:p>
            <a:pPr eaLnBrk="1" hangingPunct="1">
              <a:buFontTx/>
              <a:buNone/>
              <a:defRPr/>
            </a:pPr>
            <a:endParaRPr lang="tr-TR" altLang="tr-TR" b="1" i="1" smtClean="0">
              <a:solidFill>
                <a:srgbClr val="FFFF00"/>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0" y="2492375"/>
            <a:ext cx="8229600" cy="5445125"/>
          </a:xfrm>
        </p:spPr>
        <p:txBody>
          <a:bodyPr/>
          <a:lstStyle/>
          <a:p>
            <a:pPr eaLnBrk="1" hangingPunct="1">
              <a:buFontTx/>
              <a:buNone/>
              <a:defRPr/>
            </a:pPr>
            <a:r>
              <a:rPr lang="tr-TR" altLang="tr-TR" smtClean="0"/>
              <a:t>		</a:t>
            </a:r>
          </a:p>
          <a:p>
            <a:pPr eaLnBrk="1" hangingPunct="1">
              <a:buFontTx/>
              <a:buNone/>
              <a:defRPr/>
            </a:pPr>
            <a:r>
              <a:rPr lang="tr-TR" altLang="tr-TR" smtClean="0"/>
              <a:t>		</a:t>
            </a:r>
            <a:r>
              <a:rPr lang="tr-TR" altLang="tr-TR" sz="5400" b="1" i="1" u="sng" smtClean="0">
                <a:solidFill>
                  <a:srgbClr val="FFFF00"/>
                </a:solidFill>
              </a:rPr>
              <a:t>* SINAVDA Zamanı iyi kullanmak için dikkat etmeniz gereken hususlar şunlardır.</a:t>
            </a:r>
          </a:p>
        </p:txBody>
      </p:sp>
      <p:pic>
        <p:nvPicPr>
          <p:cNvPr id="39939" name="Picture 3" descr="image01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284663" y="0"/>
            <a:ext cx="4572000" cy="3257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457200" y="609600"/>
            <a:ext cx="8229600" cy="5521325"/>
          </a:xfrm>
        </p:spPr>
        <p:txBody>
          <a:bodyPr/>
          <a:lstStyle/>
          <a:p>
            <a:pPr eaLnBrk="1" hangingPunct="1">
              <a:lnSpc>
                <a:spcPct val="90000"/>
              </a:lnSpc>
              <a:defRPr/>
            </a:pPr>
            <a:r>
              <a:rPr lang="tr-TR" altLang="tr-TR" sz="3000" b="1" i="1" smtClean="0">
                <a:solidFill>
                  <a:srgbClr val="FFFF00"/>
                </a:solidFill>
              </a:rPr>
              <a:t>Zaman yetmez diye bir şey düşünmeyin. Sizlere verilen süre soruların çözümlerine mutlaka yetecektir. Hatta fazla zaman kaldığını göreceksiniz.</a:t>
            </a:r>
          </a:p>
          <a:p>
            <a:pPr eaLnBrk="1" hangingPunct="1">
              <a:lnSpc>
                <a:spcPct val="90000"/>
              </a:lnSpc>
              <a:defRPr/>
            </a:pPr>
            <a:r>
              <a:rPr lang="tr-TR" altLang="tr-TR" sz="3000" b="1" i="1" smtClean="0">
                <a:solidFill>
                  <a:srgbClr val="FFFF00"/>
                </a:solidFill>
              </a:rPr>
              <a:t>Zamanın yetip yetmemesi soruların cevaplarını bilip bilmemeye, çabuk ya da geç bulmaya bağlıdır.</a:t>
            </a:r>
          </a:p>
          <a:p>
            <a:pPr eaLnBrk="1" hangingPunct="1">
              <a:lnSpc>
                <a:spcPct val="90000"/>
              </a:lnSpc>
              <a:defRPr/>
            </a:pPr>
            <a:r>
              <a:rPr lang="tr-TR" altLang="tr-TR" sz="3000" b="1" i="1" smtClean="0">
                <a:solidFill>
                  <a:srgbClr val="FFFF00"/>
                </a:solidFill>
              </a:rPr>
              <a:t>Sınava başladığınızda heyecan mutlaka olacaktır.İlk soruları okuduğunuz halde anlamayabilirsiniz. Hemen kağıt-kalemi bırakın, gözlerinizi kapayıp derin nefes alın. Başaracağınıza dair kendinize telkin edin.</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457200" y="685800"/>
            <a:ext cx="8229600" cy="5445125"/>
          </a:xfrm>
        </p:spPr>
        <p:txBody>
          <a:bodyPr/>
          <a:lstStyle/>
          <a:p>
            <a:pPr eaLnBrk="1" hangingPunct="1">
              <a:lnSpc>
                <a:spcPct val="90000"/>
              </a:lnSpc>
              <a:defRPr/>
            </a:pPr>
            <a:r>
              <a:rPr lang="tr-TR" altLang="tr-TR" b="1" i="1" smtClean="0">
                <a:solidFill>
                  <a:srgbClr val="FFFF00"/>
                </a:solidFill>
              </a:rPr>
              <a:t>Soruyu dikkatlice okuyup anlamaya çalışın.</a:t>
            </a:r>
          </a:p>
          <a:p>
            <a:pPr eaLnBrk="1" hangingPunct="1">
              <a:lnSpc>
                <a:spcPct val="90000"/>
              </a:lnSpc>
              <a:defRPr/>
            </a:pPr>
            <a:r>
              <a:rPr lang="tr-TR" altLang="tr-TR" b="1" i="1" smtClean="0">
                <a:solidFill>
                  <a:srgbClr val="FFFF00"/>
                </a:solidFill>
              </a:rPr>
              <a:t>Esas olanın bildiklerinizi yakalamak olduğunu bilin. Bir iki tekrarla anlayamadığınız, cevabını bulamadığınız soruyu bırakıp sonraki soruya bakın. Böylece oyalanmamış olursunuz.Bildiklerinizi tam yaptıktan sonra sınavın sonunda mutlaka artı zamanınız olacaktır. Boş bıraktığınız sorulara bu zamanda bakmanız avantajlı olacaktır.</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457200" y="457200"/>
            <a:ext cx="8229600" cy="5673725"/>
          </a:xfrm>
        </p:spPr>
        <p:txBody>
          <a:bodyPr/>
          <a:lstStyle/>
          <a:p>
            <a:pPr eaLnBrk="1" hangingPunct="1">
              <a:lnSpc>
                <a:spcPct val="80000"/>
              </a:lnSpc>
              <a:defRPr/>
            </a:pPr>
            <a:r>
              <a:rPr lang="tr-TR" altLang="tr-TR" sz="2800" b="1" i="1" smtClean="0">
                <a:solidFill>
                  <a:srgbClr val="FFFF00"/>
                </a:solidFill>
              </a:rPr>
              <a:t>Soru kökleri sorunun anlaşılmasında önemli yer tutar.</a:t>
            </a:r>
          </a:p>
          <a:p>
            <a:pPr eaLnBrk="1" hangingPunct="1">
              <a:lnSpc>
                <a:spcPct val="80000"/>
              </a:lnSpc>
              <a:buFontTx/>
              <a:buNone/>
              <a:defRPr/>
            </a:pPr>
            <a:r>
              <a:rPr lang="tr-TR" altLang="tr-TR" sz="2800" b="1" i="1" smtClean="0">
                <a:solidFill>
                  <a:srgbClr val="FFFF00"/>
                </a:solidFill>
              </a:rPr>
              <a:t>…değildir? - …yoktur? - …olamaz? gibi</a:t>
            </a:r>
          </a:p>
          <a:p>
            <a:pPr eaLnBrk="1" hangingPunct="1">
              <a:lnSpc>
                <a:spcPct val="80000"/>
              </a:lnSpc>
              <a:defRPr/>
            </a:pPr>
            <a:r>
              <a:rPr lang="tr-TR" altLang="tr-TR" sz="2800" b="1" i="1" smtClean="0">
                <a:solidFill>
                  <a:srgbClr val="FFFF00"/>
                </a:solidFill>
              </a:rPr>
              <a:t>Soruyu anlayamadığınız zaman önce soru kökünü sonra seçenekleri okuyun. Daha sonra da seçeneklerin ışığında soruyu bütünüyle inceleyin.</a:t>
            </a:r>
          </a:p>
          <a:p>
            <a:pPr eaLnBrk="1" hangingPunct="1">
              <a:lnSpc>
                <a:spcPct val="80000"/>
              </a:lnSpc>
              <a:defRPr/>
            </a:pPr>
            <a:r>
              <a:rPr lang="tr-TR" altLang="tr-TR" sz="2800" b="1" i="1" smtClean="0">
                <a:solidFill>
                  <a:srgbClr val="FFFF00"/>
                </a:solidFill>
              </a:rPr>
              <a:t>Uzun sorulardan korkmayın çünkü bu tür sorular iyi açıklanmıştır.</a:t>
            </a:r>
          </a:p>
          <a:p>
            <a:pPr eaLnBrk="1" hangingPunct="1">
              <a:lnSpc>
                <a:spcPct val="80000"/>
              </a:lnSpc>
              <a:defRPr/>
            </a:pPr>
            <a:r>
              <a:rPr lang="tr-TR" altLang="tr-TR" sz="2800" b="1" i="1" smtClean="0">
                <a:solidFill>
                  <a:srgbClr val="FFFF00"/>
                </a:solidFill>
              </a:rPr>
              <a:t>Paragraf sorularında önce soruyu daha sonrada paragraf metnini okuyun.Böylece sorudan istenilenin ne olduğunu anlamanız kolaylaşacaktır.</a:t>
            </a:r>
          </a:p>
          <a:p>
            <a:pPr eaLnBrk="1" hangingPunct="1">
              <a:lnSpc>
                <a:spcPct val="80000"/>
              </a:lnSpc>
              <a:defRPr/>
            </a:pPr>
            <a:r>
              <a:rPr lang="tr-TR" altLang="tr-TR" sz="2800" b="1" i="1" smtClean="0">
                <a:solidFill>
                  <a:srgbClr val="FFFF00"/>
                </a:solidFill>
              </a:rPr>
              <a:t>Altı çizili veya koyu yazılı kelimeye dikkat edin.</a:t>
            </a:r>
          </a:p>
          <a:p>
            <a:pPr eaLnBrk="1" hangingPunct="1">
              <a:lnSpc>
                <a:spcPct val="80000"/>
              </a:lnSpc>
              <a:buFontTx/>
              <a:buNone/>
              <a:defRPr/>
            </a:pPr>
            <a:endParaRPr lang="tr-TR" altLang="tr-TR" sz="2800" b="1" i="1" smtClean="0">
              <a:solidFill>
                <a:srgbClr val="FFFF00"/>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body" idx="1"/>
          </p:nvPr>
        </p:nvSpPr>
        <p:spPr>
          <a:xfrm>
            <a:off x="457200" y="685800"/>
            <a:ext cx="8229600" cy="5445125"/>
          </a:xfrm>
        </p:spPr>
        <p:txBody>
          <a:bodyPr/>
          <a:lstStyle/>
          <a:p>
            <a:pPr eaLnBrk="1" hangingPunct="1">
              <a:defRPr/>
            </a:pPr>
            <a:r>
              <a:rPr lang="tr-TR" sz="2800" b="1" i="1" smtClean="0">
                <a:solidFill>
                  <a:srgbClr val="FFFF00"/>
                </a:solidFill>
              </a:rPr>
              <a:t>Soruların zorluk dereceleri şöyledir.</a:t>
            </a:r>
          </a:p>
          <a:p>
            <a:pPr eaLnBrk="1" hangingPunct="1">
              <a:buFont typeface="Wingdings" pitchFamily="2" charset="2"/>
              <a:buNone/>
              <a:defRPr/>
            </a:pPr>
            <a:endParaRPr lang="tr-TR" sz="2800" b="1" i="1" smtClean="0">
              <a:solidFill>
                <a:srgbClr val="FFFF00"/>
              </a:solidFill>
            </a:endParaRPr>
          </a:p>
          <a:p>
            <a:pPr eaLnBrk="1" hangingPunct="1">
              <a:buFont typeface="Wingdings" pitchFamily="2" charset="2"/>
              <a:buNone/>
              <a:defRPr/>
            </a:pPr>
            <a:r>
              <a:rPr lang="tr-TR" sz="2800" b="1" i="1" smtClean="0">
                <a:solidFill>
                  <a:srgbClr val="FFFF00"/>
                </a:solidFill>
              </a:rPr>
              <a:t>	% 10 çok kolay % 20 kolay  % 40 normal</a:t>
            </a:r>
          </a:p>
          <a:p>
            <a:pPr eaLnBrk="1" hangingPunct="1">
              <a:buFont typeface="Wingdings" pitchFamily="2" charset="2"/>
              <a:buNone/>
              <a:defRPr/>
            </a:pPr>
            <a:r>
              <a:rPr lang="tr-TR" sz="2800" b="1" i="1" smtClean="0">
                <a:solidFill>
                  <a:srgbClr val="FFFF00"/>
                </a:solidFill>
              </a:rPr>
              <a:t>	                 % 20 zor	     % 10 çok zor</a:t>
            </a:r>
          </a:p>
          <a:p>
            <a:pPr eaLnBrk="1" hangingPunct="1">
              <a:buFont typeface="Wingdings" pitchFamily="2" charset="2"/>
              <a:buNone/>
              <a:defRPr/>
            </a:pPr>
            <a:endParaRPr lang="tr-TR" sz="2800" b="1" i="1" smtClean="0">
              <a:solidFill>
                <a:srgbClr val="FFFF00"/>
              </a:solidFill>
            </a:endParaRPr>
          </a:p>
          <a:p>
            <a:pPr eaLnBrk="1" hangingPunct="1">
              <a:buFont typeface="Wingdings" pitchFamily="2" charset="2"/>
              <a:buNone/>
              <a:defRPr/>
            </a:pPr>
            <a:r>
              <a:rPr lang="tr-TR" sz="2800" b="1" i="1" smtClean="0">
                <a:solidFill>
                  <a:srgbClr val="FFFF00"/>
                </a:solidFill>
              </a:rPr>
              <a:t>	Buna göre tüm soruları cevaplamayabilirsiniz. Bu doğaldır.</a:t>
            </a:r>
          </a:p>
          <a:p>
            <a:pPr eaLnBrk="1" hangingPunct="1">
              <a:buFont typeface="Wingdings" pitchFamily="2" charset="2"/>
              <a:buNone/>
              <a:defRPr/>
            </a:pPr>
            <a:endParaRPr lang="tr-TR" sz="2800" b="1" i="1" smtClean="0">
              <a:solidFill>
                <a:srgbClr val="FFFF00"/>
              </a:solidFill>
            </a:endParaRPr>
          </a:p>
          <a:p>
            <a:pPr eaLnBrk="1" hangingPunct="1">
              <a:buFont typeface="Wingdings" pitchFamily="2" charset="2"/>
              <a:buNone/>
              <a:defRPr/>
            </a:pPr>
            <a:r>
              <a:rPr lang="tr-TR" sz="2800" b="1" i="1" smtClean="0">
                <a:solidFill>
                  <a:srgbClr val="FFFF00"/>
                </a:solidFill>
              </a:rPr>
              <a:t>	Normal+kolay+çok kolay derecede ki soruları yaptığınızda tüm soruların % 70’ni başardınız demektir.</a:t>
            </a:r>
          </a:p>
          <a:p>
            <a:pPr eaLnBrk="1" hangingPunct="1">
              <a:defRPr/>
            </a:pPr>
            <a:endParaRPr lang="tr-TR" sz="2800" b="1" i="1" smtClean="0">
              <a:solidFill>
                <a:srgbClr val="FFFF0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xfrm>
            <a:off x="323850" y="428604"/>
            <a:ext cx="8434388" cy="6429396"/>
          </a:xfrm>
        </p:spPr>
        <p:txBody>
          <a:bodyPr/>
          <a:lstStyle/>
          <a:p>
            <a:pPr eaLnBrk="1" hangingPunct="1">
              <a:defRPr/>
            </a:pPr>
            <a:r>
              <a:rPr lang="tr-TR" sz="2600" b="1" i="1" dirty="0" smtClean="0">
                <a:solidFill>
                  <a:srgbClr val="FFFF00"/>
                </a:solidFill>
              </a:rPr>
              <a:t>Sorularda ki şekilleri çizerek vakit kaybetmeyin. Soru kitapçığı üzerinde karalamanızı yapın.</a:t>
            </a:r>
          </a:p>
          <a:p>
            <a:pPr eaLnBrk="1" hangingPunct="1">
              <a:defRPr/>
            </a:pPr>
            <a:r>
              <a:rPr lang="tr-TR" sz="2600" b="1" i="1" dirty="0" smtClean="0">
                <a:solidFill>
                  <a:srgbClr val="FFFF00"/>
                </a:solidFill>
              </a:rPr>
              <a:t>Sınav sırasında dikkatiniz dağılabilir. Bu anlarda soruyu tekrar okumak yerine kalemi bir süreliğine bırakıp 10-15 sn. dinlenin.(Derin nefes alma-gözleri kapama gibi.)</a:t>
            </a:r>
          </a:p>
          <a:p>
            <a:pPr eaLnBrk="1" hangingPunct="1">
              <a:defRPr/>
            </a:pPr>
            <a:r>
              <a:rPr lang="tr-TR" sz="2600" b="1" i="1" dirty="0" smtClean="0">
                <a:solidFill>
                  <a:srgbClr val="FFFF00"/>
                </a:solidFill>
              </a:rPr>
              <a:t>İlk doğru gördüğünüz seçeneği hemen işaretlemeyin tüm seçenekleri okuyun. Çünkü soruda istenen en doğru ise ilk seçtiğiniz ne kadar doğru ise yanlış olabilir.</a:t>
            </a:r>
          </a:p>
          <a:p>
            <a:pPr eaLnBrk="1" hangingPunct="1">
              <a:defRPr/>
            </a:pPr>
            <a:r>
              <a:rPr lang="tr-TR" sz="2400" b="1" i="1" dirty="0" smtClean="0">
                <a:solidFill>
                  <a:srgbClr val="FFFF00"/>
                </a:solidFill>
              </a:rPr>
              <a:t>Cevap seçeneklerinden sorunun çözümüne de gitmek önemli test tekniğidir.Yanlışları eleyerek doğru cevabı bulabilirsiniz.</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0" y="914400"/>
            <a:ext cx="8686800" cy="5211763"/>
          </a:xfrm>
          <a:noFill/>
        </p:spPr>
        <p:txBody>
          <a:bodyPr/>
          <a:lstStyle/>
          <a:p>
            <a:pPr algn="ctr" eaLnBrk="1" hangingPunct="1">
              <a:buFontTx/>
              <a:buNone/>
            </a:pPr>
            <a:r>
              <a:rPr lang="tr-TR" altLang="tr-TR" sz="6000" b="1" smtClean="0">
                <a:solidFill>
                  <a:srgbClr val="FF0000"/>
                </a:solidFill>
              </a:rPr>
              <a:t>		</a:t>
            </a:r>
            <a:r>
              <a:rPr lang="tr-TR" altLang="tr-TR" sz="7200" b="1" smtClean="0">
                <a:solidFill>
                  <a:srgbClr val="FF0000"/>
                </a:solidFill>
              </a:rPr>
              <a:t>BAŞARI NEDİR</a:t>
            </a:r>
            <a:r>
              <a:rPr lang="tr-TR" altLang="tr-TR" sz="6000" b="1" smtClean="0">
                <a:solidFill>
                  <a:srgbClr val="FF0000"/>
                </a:solidFill>
              </a:rPr>
              <a:t> </a:t>
            </a:r>
          </a:p>
          <a:p>
            <a:pPr eaLnBrk="1" hangingPunct="1">
              <a:buFontTx/>
              <a:buNone/>
            </a:pPr>
            <a:endParaRPr lang="tr-TR" altLang="tr-TR" smtClean="0">
              <a:solidFill>
                <a:srgbClr val="FF0000"/>
              </a:solidFill>
            </a:endParaRPr>
          </a:p>
        </p:txBody>
      </p:sp>
      <p:pic>
        <p:nvPicPr>
          <p:cNvPr id="17411" name="Picture 3" descr="animation548ds3mz"/>
          <p:cNvPicPr>
            <a:picLocks noChangeAspect="1" noChangeArrowheads="1" noCrop="1"/>
          </p:cNvPicPr>
          <p:nvPr/>
        </p:nvPicPr>
        <p:blipFill>
          <a:blip r:embed="rId3">
            <a:extLst>
              <a:ext uri="{28A0092B-C50C-407E-A947-70E740481C1C}">
                <a14:useLocalDpi xmlns="" xmlns:a14="http://schemas.microsoft.com/office/drawing/2010/main" val="0"/>
              </a:ext>
            </a:extLst>
          </a:blip>
          <a:srcRect/>
          <a:stretch>
            <a:fillRect/>
          </a:stretch>
        </p:blipFill>
        <p:spPr bwMode="auto">
          <a:xfrm>
            <a:off x="2971800" y="2514600"/>
            <a:ext cx="3025775" cy="2978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med">
    <p:wheel/>
    <p:sndAc>
      <p:stSnd>
        <p:snd r:embed="rId2" name="CANLAR.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a:xfrm>
            <a:off x="457200" y="533400"/>
            <a:ext cx="8229600" cy="5597525"/>
          </a:xfrm>
        </p:spPr>
        <p:txBody>
          <a:bodyPr/>
          <a:lstStyle/>
          <a:p>
            <a:pPr eaLnBrk="1" hangingPunct="1">
              <a:lnSpc>
                <a:spcPct val="80000"/>
              </a:lnSpc>
              <a:defRPr/>
            </a:pPr>
            <a:r>
              <a:rPr lang="tr-TR" sz="3000" b="1" i="1" smtClean="0">
                <a:solidFill>
                  <a:srgbClr val="FFFF00"/>
                </a:solidFill>
              </a:rPr>
              <a:t>İşaretleme yaptığınız cevap bölümünün çözdüğünüz testle aynı olduğundan emin olun. </a:t>
            </a:r>
          </a:p>
          <a:p>
            <a:pPr eaLnBrk="1" hangingPunct="1">
              <a:lnSpc>
                <a:spcPct val="80000"/>
              </a:lnSpc>
              <a:buFont typeface="Wingdings" pitchFamily="2" charset="2"/>
              <a:buNone/>
              <a:defRPr/>
            </a:pPr>
            <a:r>
              <a:rPr lang="tr-TR" sz="3000" b="1" i="1" smtClean="0">
                <a:solidFill>
                  <a:srgbClr val="FFFF00"/>
                </a:solidFill>
              </a:rPr>
              <a:t>	* Örneğin; Türkçe sorularının yanıtını matematik bölümüne kodlamak gibi</a:t>
            </a:r>
          </a:p>
          <a:p>
            <a:pPr eaLnBrk="1" hangingPunct="1">
              <a:lnSpc>
                <a:spcPct val="80000"/>
              </a:lnSpc>
              <a:defRPr/>
            </a:pPr>
            <a:r>
              <a:rPr lang="tr-TR" sz="3000" b="1" i="1" smtClean="0">
                <a:solidFill>
                  <a:srgbClr val="FFFF00"/>
                </a:solidFill>
              </a:rPr>
              <a:t>Her sayfa bitişinde cevaplarınızda kaydırma yapıp yapmadığınızı kontrol edin. Soru kitapçığı üzerinde mutlaka işaretleme yapın. Kaydırma yapmışsanız bu sayede; cevap kağıdında ki işaretlemenizi vakit kaybetmeden topluca yapabilirsiniz.</a:t>
            </a:r>
          </a:p>
          <a:p>
            <a:pPr eaLnBrk="1" hangingPunct="1">
              <a:lnSpc>
                <a:spcPct val="80000"/>
              </a:lnSpc>
              <a:defRPr/>
            </a:pPr>
            <a:r>
              <a:rPr lang="tr-TR" sz="3000" b="1" i="1" smtClean="0">
                <a:solidFill>
                  <a:srgbClr val="FFFF00"/>
                </a:solidFill>
              </a:rPr>
              <a:t>Soru kaydırma, yanlış işaretleme gibi telaşı olmayan öğrenciler kendi işaretleme sistemleriyle soruları çözebilirler.</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457200" y="685800"/>
            <a:ext cx="8229600" cy="5445125"/>
          </a:xfrm>
        </p:spPr>
        <p:txBody>
          <a:bodyPr/>
          <a:lstStyle/>
          <a:p>
            <a:pPr eaLnBrk="1" hangingPunct="1">
              <a:defRPr/>
            </a:pPr>
            <a:r>
              <a:rPr lang="tr-TR" b="1" i="1" smtClean="0">
                <a:solidFill>
                  <a:srgbClr val="FFFF00"/>
                </a:solidFill>
              </a:rPr>
              <a:t>Yorulduğunuz zaman bedensel egzersizler yapın. Ses çıkarmadan kollarınızı, başınızı ve ayaklarınızı hareket ettirin.</a:t>
            </a:r>
          </a:p>
          <a:p>
            <a:pPr eaLnBrk="1" hangingPunct="1">
              <a:defRPr/>
            </a:pPr>
            <a:r>
              <a:rPr lang="tr-TR" b="1" i="1" smtClean="0">
                <a:solidFill>
                  <a:srgbClr val="FFFF00"/>
                </a:solidFill>
              </a:rPr>
              <a:t>Sık sık saate bakmayın. Bölümlere geçiş de saatinizi kontrol edin.</a:t>
            </a:r>
          </a:p>
          <a:p>
            <a:pPr eaLnBrk="1" hangingPunct="1">
              <a:defRPr/>
            </a:pPr>
            <a:r>
              <a:rPr lang="tr-TR" b="1" i="1" smtClean="0">
                <a:solidFill>
                  <a:srgbClr val="FFFF00"/>
                </a:solidFill>
              </a:rPr>
              <a:t>Özellikle alanınızla ilgili tüm sorulara dikkat edin.</a:t>
            </a:r>
          </a:p>
          <a:p>
            <a:pPr eaLnBrk="1" hangingPunct="1">
              <a:defRPr/>
            </a:pPr>
            <a:r>
              <a:rPr lang="tr-TR" b="1" i="1" smtClean="0">
                <a:solidFill>
                  <a:srgbClr val="FFFF00"/>
                </a:solidFill>
              </a:rPr>
              <a:t>Sınav bitiminde kodlamalarınızı kontrol edin.</a:t>
            </a:r>
          </a:p>
          <a:p>
            <a:pPr eaLnBrk="1" hangingPunct="1">
              <a:defRPr/>
            </a:pPr>
            <a:endParaRPr lang="tr-TR" b="1" i="1" smtClean="0">
              <a:solidFill>
                <a:srgbClr val="FFFF00"/>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Rectangle 5"/>
          <p:cNvSpPr>
            <a:spLocks noGrp="1" noChangeArrowheads="1"/>
          </p:cNvSpPr>
          <p:nvPr>
            <p:ph type="title"/>
          </p:nvPr>
        </p:nvSpPr>
        <p:spPr>
          <a:xfrm>
            <a:off x="755650" y="476250"/>
            <a:ext cx="6624638" cy="2881313"/>
          </a:xfrm>
        </p:spPr>
        <p:txBody>
          <a:bodyPr/>
          <a:lstStyle/>
          <a:p>
            <a:pPr eaLnBrk="1" hangingPunct="1">
              <a:defRPr/>
            </a:pPr>
            <a:r>
              <a:rPr lang="tr-TR" altLang="tr-TR" smtClean="0"/>
              <a:t>HAZİRANDA KEYİFLİ OLMANIZ UMUDUYLA : )</a:t>
            </a:r>
          </a:p>
        </p:txBody>
      </p:sp>
      <p:pic>
        <p:nvPicPr>
          <p:cNvPr id="48131" name="Picture 14" descr="wardxgif"/>
          <p:cNvPicPr>
            <a:picLocks noGrp="1" noChangeAspect="1" noChangeArrowheads="1" noCrop="1"/>
          </p:cNvPicPr>
          <p:nvPr>
            <p:ph idx="1"/>
          </p:nvPr>
        </p:nvPicPr>
        <p:blipFill>
          <a:blip r:embed="rId2">
            <a:extLst>
              <a:ext uri="{28A0092B-C50C-407E-A947-70E740481C1C}">
                <a14:useLocalDpi xmlns="" xmlns:a14="http://schemas.microsoft.com/office/drawing/2010/main" val="0"/>
              </a:ext>
            </a:extLst>
          </a:blip>
          <a:srcRect/>
          <a:stretch>
            <a:fillRect/>
          </a:stretch>
        </p:blipFill>
        <p:spPr>
          <a:xfrm>
            <a:off x="1857356" y="3284538"/>
            <a:ext cx="4116407" cy="3384550"/>
          </a:xfrm>
          <a:noFill/>
          <a:extLst>
            <a:ext uri="{909E8E84-426E-40DD-AFC4-6F175D3DCCD1}">
              <a14:hiddenFill xmlns=""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2133600" y="2514600"/>
            <a:ext cx="7010400" cy="3611563"/>
          </a:xfrm>
        </p:spPr>
        <p:txBody>
          <a:bodyPr/>
          <a:lstStyle/>
          <a:p>
            <a:pPr eaLnBrk="1" hangingPunct="1">
              <a:buFontTx/>
              <a:buBlip>
                <a:blip r:embed="rId2"/>
              </a:buBlip>
            </a:pPr>
            <a:r>
              <a:rPr lang="tr-TR" altLang="tr-TR" sz="3600" smtClean="0"/>
              <a:t> Hedef belirleme</a:t>
            </a:r>
          </a:p>
          <a:p>
            <a:pPr eaLnBrk="1" hangingPunct="1">
              <a:buFontTx/>
              <a:buBlip>
                <a:blip r:embed="rId2"/>
              </a:buBlip>
            </a:pPr>
            <a:r>
              <a:rPr lang="tr-TR" altLang="tr-TR" sz="3600" smtClean="0"/>
              <a:t> Plân yapma</a:t>
            </a:r>
            <a:endParaRPr lang="tr-TR" altLang="tr-TR" sz="3600" smtClean="0">
              <a:latin typeface="Arial" charset="0"/>
            </a:endParaRPr>
          </a:p>
          <a:p>
            <a:pPr eaLnBrk="1" hangingPunct="1">
              <a:buFontTx/>
              <a:buBlip>
                <a:blip r:embed="rId2"/>
              </a:buBlip>
            </a:pPr>
            <a:r>
              <a:rPr lang="tr-TR" altLang="tr-TR" sz="3600" smtClean="0"/>
              <a:t> İyi bir ortam oluşturma</a:t>
            </a:r>
          </a:p>
          <a:p>
            <a:pPr eaLnBrk="1" hangingPunct="1">
              <a:buFontTx/>
              <a:buBlip>
                <a:blip r:embed="rId2"/>
              </a:buBlip>
            </a:pPr>
            <a:r>
              <a:rPr lang="tr-TR" altLang="tr-TR" sz="3600" smtClean="0"/>
              <a:t> Verimli çalışma yollarını     öğrenme </a:t>
            </a:r>
          </a:p>
          <a:p>
            <a:pPr eaLnBrk="1" hangingPunct="1">
              <a:buFontTx/>
              <a:buBlip>
                <a:blip r:embed="rId2"/>
              </a:buBlip>
            </a:pPr>
            <a:r>
              <a:rPr lang="tr-TR" altLang="tr-TR" sz="3600" smtClean="0"/>
              <a:t> </a:t>
            </a:r>
            <a:r>
              <a:rPr lang="tr-TR" altLang="tr-TR" sz="3600" smtClean="0">
                <a:solidFill>
                  <a:srgbClr val="3333CC"/>
                </a:solidFill>
              </a:rPr>
              <a:t>Motivasyonu sağlama</a:t>
            </a:r>
          </a:p>
          <a:p>
            <a:pPr eaLnBrk="1" hangingPunct="1">
              <a:buFontTx/>
              <a:buBlip>
                <a:blip r:embed="rId2"/>
              </a:buBlip>
            </a:pPr>
            <a:endParaRPr lang="tr-TR" altLang="tr-TR" sz="3600" smtClean="0"/>
          </a:p>
        </p:txBody>
      </p:sp>
      <p:sp>
        <p:nvSpPr>
          <p:cNvPr id="18435" name="Text Box 6"/>
          <p:cNvSpPr txBox="1">
            <a:spLocks noChangeArrowheads="1"/>
          </p:cNvSpPr>
          <p:nvPr/>
        </p:nvSpPr>
        <p:spPr bwMode="auto">
          <a:xfrm>
            <a:off x="2743200" y="381000"/>
            <a:ext cx="3657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omic Sans MS" pitchFamily="66" charset="0"/>
              </a:defRPr>
            </a:lvl1pPr>
            <a:lvl2pPr>
              <a:defRPr sz="2800">
                <a:solidFill>
                  <a:schemeClr val="tx1"/>
                </a:solidFill>
                <a:latin typeface="Comic Sans MS" pitchFamily="66" charset="0"/>
              </a:defRPr>
            </a:lvl2pPr>
            <a:lvl3pPr>
              <a:defRPr sz="2400">
                <a:solidFill>
                  <a:schemeClr val="tx1"/>
                </a:solidFill>
                <a:latin typeface="Comic Sans MS" pitchFamily="66" charset="0"/>
              </a:defRPr>
            </a:lvl3pPr>
            <a:lvl4pPr>
              <a:defRPr sz="2000">
                <a:solidFill>
                  <a:schemeClr val="tx1"/>
                </a:solidFill>
                <a:latin typeface="Comic Sans MS" pitchFamily="66" charset="0"/>
              </a:defRPr>
            </a:lvl4pPr>
            <a:lvl5pPr>
              <a:defRPr sz="2000">
                <a:solidFill>
                  <a:schemeClr val="tx1"/>
                </a:solidFill>
                <a:latin typeface="Comic Sans MS" pitchFamily="66" charset="0"/>
              </a:defRPr>
            </a:lvl5pPr>
            <a:lvl6pPr eaLnBrk="0" hangingPunct="0">
              <a:defRPr sz="2000">
                <a:solidFill>
                  <a:schemeClr val="tx1"/>
                </a:solidFill>
                <a:latin typeface="Comic Sans MS" pitchFamily="66" charset="0"/>
              </a:defRPr>
            </a:lvl6pPr>
            <a:lvl7pPr eaLnBrk="0" hangingPunct="0">
              <a:defRPr sz="2000">
                <a:solidFill>
                  <a:schemeClr val="tx1"/>
                </a:solidFill>
                <a:latin typeface="Comic Sans MS" pitchFamily="66" charset="0"/>
              </a:defRPr>
            </a:lvl7pPr>
            <a:lvl8pPr eaLnBrk="0" hangingPunct="0">
              <a:defRPr sz="2000">
                <a:solidFill>
                  <a:schemeClr val="tx1"/>
                </a:solidFill>
                <a:latin typeface="Comic Sans MS" pitchFamily="66" charset="0"/>
              </a:defRPr>
            </a:lvl8pPr>
            <a:lvl9pPr eaLnBrk="0" hangingPunct="0">
              <a:defRPr sz="2000">
                <a:solidFill>
                  <a:schemeClr val="tx1"/>
                </a:solidFill>
                <a:latin typeface="Comic Sans MS" pitchFamily="66" charset="0"/>
              </a:defRPr>
            </a:lvl9pPr>
          </a:lstStyle>
          <a:p>
            <a:pPr algn="ctr">
              <a:spcBef>
                <a:spcPct val="50000"/>
              </a:spcBef>
            </a:pPr>
            <a:r>
              <a:rPr lang="tr-TR" altLang="tr-TR" sz="4400" b="1" u="none">
                <a:solidFill>
                  <a:srgbClr val="3333CC"/>
                </a:solidFill>
              </a:rPr>
              <a:t>EĞİTİMDE</a:t>
            </a:r>
          </a:p>
        </p:txBody>
      </p:sp>
      <p:sp>
        <p:nvSpPr>
          <p:cNvPr id="13319" name="WordArt 7"/>
          <p:cNvSpPr>
            <a:spLocks noChangeArrowheads="1" noChangeShapeType="1" noTextEdit="1"/>
          </p:cNvSpPr>
          <p:nvPr/>
        </p:nvSpPr>
        <p:spPr bwMode="auto">
          <a:xfrm>
            <a:off x="762000" y="1981200"/>
            <a:ext cx="7924800" cy="2133600"/>
          </a:xfrm>
          <a:prstGeom prst="rect">
            <a:avLst/>
          </a:prstGeom>
        </p:spPr>
        <p:txBody>
          <a:bodyPr spcFirstLastPara="1" wrap="none" fromWordArt="1">
            <a:prstTxWarp prst="textArchUp">
              <a:avLst>
                <a:gd name="adj" fmla="val 10800000"/>
              </a:avLst>
            </a:prstTxWarp>
          </a:bodyPr>
          <a:lstStyle/>
          <a:p>
            <a:pPr algn="ctr">
              <a:defRPr/>
            </a:pPr>
            <a:r>
              <a:rPr lang="tr-TR" sz="3600" b="1" kern="10">
                <a:ln w="9525">
                  <a:solidFill>
                    <a:srgbClr val="000000"/>
                  </a:solidFill>
                  <a:round/>
                  <a:headEnd/>
                  <a:tailEnd/>
                </a:ln>
                <a:solidFill>
                  <a:srgbClr val="FF0000"/>
                </a:solidFill>
                <a:latin typeface="Comic Sans MS"/>
              </a:rPr>
              <a:t>BAŞARIYA GİDEN YOL</a:t>
            </a:r>
          </a:p>
        </p:txBody>
      </p:sp>
      <p:sp>
        <p:nvSpPr>
          <p:cNvPr id="13320" name="Oval 8"/>
          <p:cNvSpPr>
            <a:spLocks noChangeArrowheads="1"/>
          </p:cNvSpPr>
          <p:nvPr/>
        </p:nvSpPr>
        <p:spPr bwMode="auto">
          <a:xfrm>
            <a:off x="5105400" y="3048000"/>
            <a:ext cx="3352800" cy="685800"/>
          </a:xfrm>
          <a:prstGeom prst="ellipse">
            <a:avLst/>
          </a:prstGeom>
          <a:solidFill>
            <a:srgbClr val="0000FF"/>
          </a:solidFill>
          <a:ln w="9525">
            <a:solidFill>
              <a:schemeClr val="tx1"/>
            </a:solidFill>
            <a:round/>
            <a:headEnd/>
            <a:tailEnd/>
          </a:ln>
        </p:spPr>
        <p:txBody>
          <a:bodyPr wrap="none" anchor="ctr"/>
          <a:lstStyle/>
          <a:p>
            <a:pPr algn="ctr"/>
            <a:r>
              <a:rPr lang="tr-TR" altLang="tr-TR" sz="2400" b="1" u="none">
                <a:solidFill>
                  <a:srgbClr val="FFFF00"/>
                </a:solidFill>
                <a:latin typeface="Arial Black" pitchFamily="34" charset="0"/>
              </a:rPr>
              <a:t>ETKİNLİK</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3011">
                                            <p:txEl>
                                              <p:pRg st="0" end="0"/>
                                            </p:txEl>
                                          </p:spTgt>
                                        </p:tgtEl>
                                        <p:attrNameLst>
                                          <p:attrName>style.visibility</p:attrName>
                                        </p:attrNameLst>
                                      </p:cBhvr>
                                      <p:to>
                                        <p:strVal val="visible"/>
                                      </p:to>
                                    </p:set>
                                    <p:anim calcmode="discrete" valueType="clr">
                                      <p:cBhvr override="childStyle">
                                        <p:cTn id="7" dur="80"/>
                                        <p:tgtEl>
                                          <p:spTgt spid="4301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301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3011">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43011">
                                            <p:txEl>
                                              <p:pRg st="1" end="1"/>
                                            </p:txEl>
                                          </p:spTgt>
                                        </p:tgtEl>
                                        <p:attrNameLst>
                                          <p:attrName>style.visibility</p:attrName>
                                        </p:attrNameLst>
                                      </p:cBhvr>
                                      <p:to>
                                        <p:strVal val="visible"/>
                                      </p:to>
                                    </p:set>
                                    <p:anim calcmode="discrete" valueType="clr">
                                      <p:cBhvr override="childStyle">
                                        <p:cTn id="14" dur="80"/>
                                        <p:tgtEl>
                                          <p:spTgt spid="4301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3011">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43011">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13320"/>
                                        </p:tgtEl>
                                        <p:attrNameLst>
                                          <p:attrName>style.visibility</p:attrName>
                                        </p:attrNameLst>
                                      </p:cBhvr>
                                      <p:to>
                                        <p:strVal val="visible"/>
                                      </p:to>
                                    </p:set>
                                    <p:anim calcmode="lin" valueType="num">
                                      <p:cBhvr>
                                        <p:cTn id="21" dur="500" fill="hold"/>
                                        <p:tgtEl>
                                          <p:spTgt spid="13320"/>
                                        </p:tgtEl>
                                        <p:attrNameLst>
                                          <p:attrName>ppt_w</p:attrName>
                                        </p:attrNameLst>
                                      </p:cBhvr>
                                      <p:tavLst>
                                        <p:tav tm="0">
                                          <p:val>
                                            <p:fltVal val="0"/>
                                          </p:val>
                                        </p:tav>
                                        <p:tav tm="100000">
                                          <p:val>
                                            <p:strVal val="#ppt_w"/>
                                          </p:val>
                                        </p:tav>
                                      </p:tavLst>
                                    </p:anim>
                                    <p:anim calcmode="lin" valueType="num">
                                      <p:cBhvr>
                                        <p:cTn id="22" dur="500" fill="hold"/>
                                        <p:tgtEl>
                                          <p:spTgt spid="13320"/>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43011">
                                            <p:txEl>
                                              <p:pRg st="2" end="2"/>
                                            </p:txEl>
                                          </p:spTgt>
                                        </p:tgtEl>
                                        <p:attrNameLst>
                                          <p:attrName>style.visibility</p:attrName>
                                        </p:attrNameLst>
                                      </p:cBhvr>
                                      <p:to>
                                        <p:strVal val="visible"/>
                                      </p:to>
                                    </p:set>
                                    <p:anim calcmode="discrete" valueType="clr">
                                      <p:cBhvr override="childStyle">
                                        <p:cTn id="27" dur="80"/>
                                        <p:tgtEl>
                                          <p:spTgt spid="4301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43011">
                                            <p:txEl>
                                              <p:pRg st="2" end="2"/>
                                            </p:txEl>
                                          </p:spTgt>
                                        </p:tgtEl>
                                        <p:attrNameLst>
                                          <p:attrName>fillcolor</p:attrName>
                                        </p:attrNameLst>
                                      </p:cBhvr>
                                      <p:tavLst>
                                        <p:tav tm="0">
                                          <p:val>
                                            <p:clrVal>
                                              <a:schemeClr val="accent2"/>
                                            </p:clrVal>
                                          </p:val>
                                        </p:tav>
                                        <p:tav tm="50000">
                                          <p:val>
                                            <p:clrVal>
                                              <a:schemeClr val="hlink"/>
                                            </p:clrVal>
                                          </p:val>
                                        </p:tav>
                                      </p:tavLst>
                                    </p:anim>
                                    <p:set>
                                      <p:cBhvr>
                                        <p:cTn id="29" dur="80"/>
                                        <p:tgtEl>
                                          <p:spTgt spid="43011">
                                            <p:txEl>
                                              <p:pRg st="2" end="2"/>
                                            </p:txEl>
                                          </p:spTgt>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43011">
                                            <p:txEl>
                                              <p:pRg st="3" end="3"/>
                                            </p:txEl>
                                          </p:spTgt>
                                        </p:tgtEl>
                                        <p:attrNameLst>
                                          <p:attrName>style.visibility</p:attrName>
                                        </p:attrNameLst>
                                      </p:cBhvr>
                                      <p:to>
                                        <p:strVal val="visible"/>
                                      </p:to>
                                    </p:set>
                                    <p:anim calcmode="discrete" valueType="clr">
                                      <p:cBhvr override="childStyle">
                                        <p:cTn id="34" dur="80"/>
                                        <p:tgtEl>
                                          <p:spTgt spid="43011">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43011">
                                            <p:txEl>
                                              <p:pRg st="3" end="3"/>
                                            </p:txEl>
                                          </p:spTgt>
                                        </p:tgtEl>
                                        <p:attrNameLst>
                                          <p:attrName>fillcolor</p:attrName>
                                        </p:attrNameLst>
                                      </p:cBhvr>
                                      <p:tavLst>
                                        <p:tav tm="0">
                                          <p:val>
                                            <p:clrVal>
                                              <a:schemeClr val="accent2"/>
                                            </p:clrVal>
                                          </p:val>
                                        </p:tav>
                                        <p:tav tm="50000">
                                          <p:val>
                                            <p:clrVal>
                                              <a:schemeClr val="hlink"/>
                                            </p:clrVal>
                                          </p:val>
                                        </p:tav>
                                      </p:tavLst>
                                    </p:anim>
                                    <p:set>
                                      <p:cBhvr>
                                        <p:cTn id="36" dur="80"/>
                                        <p:tgtEl>
                                          <p:spTgt spid="43011">
                                            <p:txEl>
                                              <p:pRg st="3" end="3"/>
                                            </p:txEl>
                                          </p:spTgt>
                                        </p:tgtEl>
                                        <p:attrNameLst>
                                          <p:attrName>fill.type</p:attrName>
                                        </p:attrNameLst>
                                      </p:cBhvr>
                                      <p:to>
                                        <p:strVal val="solid"/>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7" presetClass="entr" presetSubtype="0" fill="hold" grpId="0" nodeType="clickEffect">
                                  <p:stCondLst>
                                    <p:cond delay="0"/>
                                  </p:stCondLst>
                                  <p:iterate type="lt">
                                    <p:tmPct val="50000"/>
                                  </p:iterate>
                                  <p:childTnLst>
                                    <p:set>
                                      <p:cBhvr>
                                        <p:cTn id="40" dur="1" fill="hold">
                                          <p:stCondLst>
                                            <p:cond delay="0"/>
                                          </p:stCondLst>
                                        </p:cTn>
                                        <p:tgtEl>
                                          <p:spTgt spid="43011">
                                            <p:txEl>
                                              <p:pRg st="4" end="4"/>
                                            </p:txEl>
                                          </p:spTgt>
                                        </p:tgtEl>
                                        <p:attrNameLst>
                                          <p:attrName>style.visibility</p:attrName>
                                        </p:attrNameLst>
                                      </p:cBhvr>
                                      <p:to>
                                        <p:strVal val="visible"/>
                                      </p:to>
                                    </p:set>
                                    <p:anim calcmode="discrete" valueType="clr">
                                      <p:cBhvr override="childStyle">
                                        <p:cTn id="41" dur="80"/>
                                        <p:tgtEl>
                                          <p:spTgt spid="4301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43011">
                                            <p:txEl>
                                              <p:pRg st="4" end="4"/>
                                            </p:txEl>
                                          </p:spTgt>
                                        </p:tgtEl>
                                        <p:attrNameLst>
                                          <p:attrName>fillcolor</p:attrName>
                                        </p:attrNameLst>
                                      </p:cBhvr>
                                      <p:tavLst>
                                        <p:tav tm="0">
                                          <p:val>
                                            <p:clrVal>
                                              <a:schemeClr val="accent2"/>
                                            </p:clrVal>
                                          </p:val>
                                        </p:tav>
                                        <p:tav tm="50000">
                                          <p:val>
                                            <p:clrVal>
                                              <a:schemeClr val="hlink"/>
                                            </p:clrVal>
                                          </p:val>
                                        </p:tav>
                                      </p:tavLst>
                                    </p:anim>
                                    <p:set>
                                      <p:cBhvr>
                                        <p:cTn id="43" dur="80"/>
                                        <p:tgtEl>
                                          <p:spTgt spid="43011">
                                            <p:txEl>
                                              <p:pRg st="4" end="4"/>
                                            </p:txEl>
                                          </p:spTgt>
                                        </p:tgtEl>
                                        <p:attrNameLst>
                                          <p:attrName>fill.type</p:attrName>
                                        </p:attrNameLst>
                                      </p:cBhvr>
                                      <p:to>
                                        <p:strVal val="solid"/>
                                      </p:to>
                                    </p:set>
                                  </p:childTnLst>
                                </p:cTn>
                              </p:par>
                            </p:childTnLst>
                          </p:cTn>
                        </p:par>
                        <p:par>
                          <p:cTn id="44" fill="hold" nodeType="afterGroup">
                            <p:stCondLst>
                              <p:cond delay="760"/>
                            </p:stCondLst>
                            <p:childTnLst>
                              <p:par>
                                <p:cTn id="45" presetID="15" presetClass="emph" presetSubtype="0" nodeType="afterEffect">
                                  <p:stCondLst>
                                    <p:cond delay="0"/>
                                  </p:stCondLst>
                                  <p:iterate type="lt">
                                    <p:tmAbs val="25"/>
                                  </p:iterate>
                                  <p:childTnLst>
                                    <p:set>
                                      <p:cBhvr override="childStyle">
                                        <p:cTn id="46" dur="indefinite"/>
                                        <p:tgtEl>
                                          <p:spTgt spid="43011">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P spid="133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2163762"/>
          </a:xfrm>
        </p:spPr>
        <p:txBody>
          <a:bodyPr/>
          <a:lstStyle/>
          <a:p>
            <a:pPr eaLnBrk="1" hangingPunct="1"/>
            <a:r>
              <a:rPr lang="tr-TR" altLang="tr-TR" sz="4800" b="1" smtClean="0">
                <a:solidFill>
                  <a:srgbClr val="FF0000"/>
                </a:solidFill>
              </a:rPr>
              <a:t>MOTİVASYON NEDİR ?</a:t>
            </a:r>
          </a:p>
        </p:txBody>
      </p:sp>
      <p:sp>
        <p:nvSpPr>
          <p:cNvPr id="5123" name="Rectangle 3"/>
          <p:cNvSpPr>
            <a:spLocks noGrp="1" noChangeArrowheads="1"/>
          </p:cNvSpPr>
          <p:nvPr>
            <p:ph type="body" idx="1"/>
          </p:nvPr>
        </p:nvSpPr>
        <p:spPr>
          <a:xfrm>
            <a:off x="457200" y="2819400"/>
            <a:ext cx="8229600" cy="3306763"/>
          </a:xfrm>
        </p:spPr>
        <p:txBody>
          <a:bodyPr/>
          <a:lstStyle/>
          <a:p>
            <a:pPr algn="ctr" eaLnBrk="1" hangingPunct="1">
              <a:buFontTx/>
              <a:buNone/>
            </a:pPr>
            <a:r>
              <a:rPr lang="tr-TR" altLang="tr-TR" sz="4400" smtClean="0">
                <a:solidFill>
                  <a:schemeClr val="tx2"/>
                </a:solidFill>
              </a:rPr>
              <a:t>İnsanı ihtiyaçlarını karşılamak için harekete geçiren itici güce </a:t>
            </a:r>
            <a:r>
              <a:rPr lang="tr-TR" altLang="tr-TR" sz="4400" smtClean="0">
                <a:solidFill>
                  <a:srgbClr val="3333CC"/>
                </a:solidFill>
              </a:rPr>
              <a:t>motivasyon </a:t>
            </a:r>
            <a:r>
              <a:rPr lang="tr-TR" altLang="tr-TR" sz="4400" smtClean="0">
                <a:solidFill>
                  <a:schemeClr val="tx2"/>
                </a:solidFill>
              </a:rPr>
              <a:t>denir.</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122"/>
                                        </p:tgtEl>
                                        <p:attrNameLst>
                                          <p:attrName>style.visibility</p:attrName>
                                        </p:attrNameLst>
                                      </p:cBhvr>
                                      <p:to>
                                        <p:strVal val="visible"/>
                                      </p:to>
                                    </p:set>
                                    <p:anim calcmode="discrete" valueType="clr">
                                      <p:cBhvr override="childStyle">
                                        <p:cTn id="7" dur="80"/>
                                        <p:tgtEl>
                                          <p:spTgt spid="512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22"/>
                                        </p:tgtEl>
                                        <p:attrNameLst>
                                          <p:attrName>fillcolor</p:attrName>
                                        </p:attrNameLst>
                                      </p:cBhvr>
                                      <p:tavLst>
                                        <p:tav tm="0">
                                          <p:val>
                                            <p:clrVal>
                                              <a:schemeClr val="accent2"/>
                                            </p:clrVal>
                                          </p:val>
                                        </p:tav>
                                        <p:tav tm="50000">
                                          <p:val>
                                            <p:clrVal>
                                              <a:schemeClr val="hlink"/>
                                            </p:clrVal>
                                          </p:val>
                                        </p:tav>
                                      </p:tavLst>
                                    </p:anim>
                                    <p:set>
                                      <p:cBhvr>
                                        <p:cTn id="9" dur="80"/>
                                        <p:tgtEl>
                                          <p:spTgt spid="512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4" presetClass="entr" presetSubtype="0" accel="100000" fill="hold" grpId="0" nodeType="clickEffect">
                                  <p:stCondLst>
                                    <p:cond delay="0"/>
                                  </p:stCondLst>
                                  <p:childTnLst>
                                    <p:set>
                                      <p:cBhvr>
                                        <p:cTn id="13" dur="1" fill="hold">
                                          <p:stCondLst>
                                            <p:cond delay="0"/>
                                          </p:stCondLst>
                                        </p:cTn>
                                        <p:tgtEl>
                                          <p:spTgt spid="5123">
                                            <p:txEl>
                                              <p:pRg st="0" end="0"/>
                                            </p:txEl>
                                          </p:spTgt>
                                        </p:tgtEl>
                                        <p:attrNameLst>
                                          <p:attrName>style.visibility</p:attrName>
                                        </p:attrNameLst>
                                      </p:cBhvr>
                                      <p:to>
                                        <p:strVal val="visible"/>
                                      </p:to>
                                    </p:set>
                                    <p:anim calcmode="lin" valueType="num">
                                      <p:cBhvr>
                                        <p:cTn id="14" dur="500" fill="hold"/>
                                        <p:tgtEl>
                                          <p:spTgt spid="5123">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5123">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5123">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5123">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81000" y="304800"/>
            <a:ext cx="8229600" cy="1401763"/>
          </a:xfrm>
          <a:solidFill>
            <a:srgbClr val="FF0000"/>
          </a:solidFill>
          <a:ln>
            <a:solidFill>
              <a:schemeClr val="tx2"/>
            </a:solidFill>
            <a:miter lim="800000"/>
            <a:headEnd/>
            <a:tailEnd/>
          </a:ln>
        </p:spPr>
        <p:txBody>
          <a:bodyPr/>
          <a:lstStyle/>
          <a:p>
            <a:r>
              <a:rPr lang="tr-TR" altLang="tr-TR" sz="3200" smtClean="0">
                <a:solidFill>
                  <a:schemeClr val="bg1"/>
                </a:solidFill>
              </a:rPr>
              <a:t>MOTİVASYONU ENGELLEYEN</a:t>
            </a:r>
            <a:r>
              <a:rPr lang="tr-TR" altLang="tr-TR" b="1" smtClean="0">
                <a:solidFill>
                  <a:schemeClr val="bg1"/>
                </a:solidFill>
              </a:rPr>
              <a:t/>
            </a:r>
            <a:br>
              <a:rPr lang="tr-TR" altLang="tr-TR" b="1" smtClean="0">
                <a:solidFill>
                  <a:schemeClr val="bg1"/>
                </a:solidFill>
              </a:rPr>
            </a:br>
            <a:r>
              <a:rPr lang="tr-TR" altLang="tr-TR" b="1" smtClean="0">
                <a:solidFill>
                  <a:schemeClr val="bg1"/>
                </a:solidFill>
              </a:rPr>
              <a:t>DIŞ ETKENLER</a:t>
            </a:r>
          </a:p>
        </p:txBody>
      </p:sp>
      <p:sp>
        <p:nvSpPr>
          <p:cNvPr id="49162" name="Rectangle 10"/>
          <p:cNvSpPr>
            <a:spLocks noChangeArrowheads="1"/>
          </p:cNvSpPr>
          <p:nvPr/>
        </p:nvSpPr>
        <p:spPr bwMode="auto">
          <a:xfrm>
            <a:off x="1524000" y="2743200"/>
            <a:ext cx="2895600" cy="1447800"/>
          </a:xfrm>
          <a:prstGeom prst="rect">
            <a:avLst/>
          </a:prstGeom>
          <a:solidFill>
            <a:srgbClr val="3366FF"/>
          </a:solidFill>
          <a:ln w="9525">
            <a:solidFill>
              <a:schemeClr val="tx1"/>
            </a:solidFill>
            <a:miter lim="800000"/>
            <a:headEnd/>
            <a:tailEnd/>
          </a:ln>
        </p:spPr>
        <p:txBody>
          <a:bodyPr wrap="none" anchor="ctr"/>
          <a:lstStyle/>
          <a:p>
            <a:pPr algn="ctr"/>
            <a:r>
              <a:rPr lang="tr-TR" altLang="tr-TR" sz="5400" b="1" u="none">
                <a:solidFill>
                  <a:schemeClr val="bg1"/>
                </a:solidFill>
              </a:rPr>
              <a:t>AİLE</a:t>
            </a:r>
          </a:p>
        </p:txBody>
      </p:sp>
      <p:sp>
        <p:nvSpPr>
          <p:cNvPr id="49163" name="Rectangle 11"/>
          <p:cNvSpPr>
            <a:spLocks noChangeArrowheads="1"/>
          </p:cNvSpPr>
          <p:nvPr/>
        </p:nvSpPr>
        <p:spPr bwMode="auto">
          <a:xfrm>
            <a:off x="2895600" y="4495800"/>
            <a:ext cx="4114800" cy="1447800"/>
          </a:xfrm>
          <a:prstGeom prst="rect">
            <a:avLst/>
          </a:prstGeom>
          <a:solidFill>
            <a:srgbClr val="3366FF"/>
          </a:solidFill>
          <a:ln w="9525">
            <a:solidFill>
              <a:schemeClr val="tx1"/>
            </a:solidFill>
            <a:miter lim="800000"/>
            <a:headEnd/>
            <a:tailEnd/>
          </a:ln>
        </p:spPr>
        <p:txBody>
          <a:bodyPr wrap="none" anchor="ctr"/>
          <a:lstStyle/>
          <a:p>
            <a:pPr algn="ctr"/>
            <a:r>
              <a:rPr lang="tr-TR" altLang="tr-TR" sz="4800" b="1" u="none">
                <a:solidFill>
                  <a:schemeClr val="bg1"/>
                </a:solidFill>
              </a:rPr>
              <a:t>ARKADAŞLAR</a:t>
            </a:r>
          </a:p>
        </p:txBody>
      </p:sp>
      <p:sp>
        <p:nvSpPr>
          <p:cNvPr id="49166" name="Oval 14"/>
          <p:cNvSpPr>
            <a:spLocks noChangeArrowheads="1"/>
          </p:cNvSpPr>
          <p:nvPr/>
        </p:nvSpPr>
        <p:spPr bwMode="auto">
          <a:xfrm>
            <a:off x="228600" y="2057400"/>
            <a:ext cx="8382000" cy="4572000"/>
          </a:xfrm>
          <a:prstGeom prst="ellipse">
            <a:avLst/>
          </a:prstGeom>
          <a:solidFill>
            <a:srgbClr val="3366FF"/>
          </a:solidFill>
          <a:ln w="9525">
            <a:solidFill>
              <a:schemeClr val="tx1"/>
            </a:solidFill>
            <a:round/>
            <a:headEnd/>
            <a:tailEnd/>
          </a:ln>
        </p:spPr>
        <p:txBody>
          <a:bodyPr wrap="none" anchor="ctr"/>
          <a:lstStyle/>
          <a:p>
            <a:pPr algn="ctr"/>
            <a:r>
              <a:rPr lang="tr-TR" altLang="tr-TR" sz="7200" b="1" u="none">
                <a:solidFill>
                  <a:schemeClr val="bg1"/>
                </a:solidFill>
              </a:rPr>
              <a:t>ÇEVRE</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p:cTn id="7" dur="1000" fill="hold"/>
                                        <p:tgtEl>
                                          <p:spTgt spid="49154"/>
                                        </p:tgtEl>
                                        <p:attrNameLst>
                                          <p:attrName>ppt_w</p:attrName>
                                        </p:attrNameLst>
                                      </p:cBhvr>
                                      <p:tavLst>
                                        <p:tav tm="0">
                                          <p:val>
                                            <p:fltVal val="0"/>
                                          </p:val>
                                        </p:tav>
                                        <p:tav tm="100000">
                                          <p:val>
                                            <p:strVal val="#ppt_w"/>
                                          </p:val>
                                        </p:tav>
                                      </p:tavLst>
                                    </p:anim>
                                    <p:anim calcmode="lin" valueType="num">
                                      <p:cBhvr>
                                        <p:cTn id="8" dur="1000" fill="hold"/>
                                        <p:tgtEl>
                                          <p:spTgt spid="49154"/>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9162"/>
                                        </p:tgtEl>
                                        <p:attrNameLst>
                                          <p:attrName>style.visibility</p:attrName>
                                        </p:attrNameLst>
                                      </p:cBhvr>
                                      <p:to>
                                        <p:strVal val="visible"/>
                                      </p:to>
                                    </p:set>
                                    <p:anim calcmode="lin" valueType="num">
                                      <p:cBhvr>
                                        <p:cTn id="13" dur="500" fill="hold"/>
                                        <p:tgtEl>
                                          <p:spTgt spid="49162"/>
                                        </p:tgtEl>
                                        <p:attrNameLst>
                                          <p:attrName>ppt_w</p:attrName>
                                        </p:attrNameLst>
                                      </p:cBhvr>
                                      <p:tavLst>
                                        <p:tav tm="0">
                                          <p:val>
                                            <p:fltVal val="0"/>
                                          </p:val>
                                        </p:tav>
                                        <p:tav tm="100000">
                                          <p:val>
                                            <p:strVal val="#ppt_w"/>
                                          </p:val>
                                        </p:tav>
                                      </p:tavLst>
                                    </p:anim>
                                    <p:anim calcmode="lin" valueType="num">
                                      <p:cBhvr>
                                        <p:cTn id="14" dur="500" fill="hold"/>
                                        <p:tgtEl>
                                          <p:spTgt spid="4916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3" name="click.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9163"/>
                                        </p:tgtEl>
                                        <p:attrNameLst>
                                          <p:attrName>style.visibility</p:attrName>
                                        </p:attrNameLst>
                                      </p:cBhvr>
                                      <p:to>
                                        <p:strVal val="visible"/>
                                      </p:to>
                                    </p:set>
                                    <p:anim calcmode="lin" valueType="num">
                                      <p:cBhvr>
                                        <p:cTn id="19" dur="500" fill="hold"/>
                                        <p:tgtEl>
                                          <p:spTgt spid="49163"/>
                                        </p:tgtEl>
                                        <p:attrNameLst>
                                          <p:attrName>ppt_w</p:attrName>
                                        </p:attrNameLst>
                                      </p:cBhvr>
                                      <p:tavLst>
                                        <p:tav tm="0">
                                          <p:val>
                                            <p:fltVal val="0"/>
                                          </p:val>
                                        </p:tav>
                                        <p:tav tm="100000">
                                          <p:val>
                                            <p:strVal val="#ppt_w"/>
                                          </p:val>
                                        </p:tav>
                                      </p:tavLst>
                                    </p:anim>
                                    <p:anim calcmode="lin" valueType="num">
                                      <p:cBhvr>
                                        <p:cTn id="20" dur="500" fill="hold"/>
                                        <p:tgtEl>
                                          <p:spTgt spid="4916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click.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9166">
                                            <p:bg/>
                                          </p:spTgt>
                                        </p:tgtEl>
                                        <p:attrNameLst>
                                          <p:attrName>style.visibility</p:attrName>
                                        </p:attrNameLst>
                                      </p:cBhvr>
                                      <p:to>
                                        <p:strVal val="visible"/>
                                      </p:to>
                                    </p:set>
                                    <p:anim calcmode="lin" valueType="num">
                                      <p:cBhvr>
                                        <p:cTn id="25" dur="500" fill="hold"/>
                                        <p:tgtEl>
                                          <p:spTgt spid="49166">
                                            <p:bg/>
                                          </p:spTgt>
                                        </p:tgtEl>
                                        <p:attrNameLst>
                                          <p:attrName>ppt_w</p:attrName>
                                        </p:attrNameLst>
                                      </p:cBhvr>
                                      <p:tavLst>
                                        <p:tav tm="0">
                                          <p:val>
                                            <p:fltVal val="0"/>
                                          </p:val>
                                        </p:tav>
                                        <p:tav tm="100000">
                                          <p:val>
                                            <p:strVal val="#ppt_w"/>
                                          </p:val>
                                        </p:tav>
                                      </p:tavLst>
                                    </p:anim>
                                    <p:anim calcmode="lin" valueType="num">
                                      <p:cBhvr>
                                        <p:cTn id="26" dur="500" fill="hold"/>
                                        <p:tgtEl>
                                          <p:spTgt spid="49166">
                                            <p:bg/>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3"/>
                                            </p:cond>
                                          </p:stCondLst>
                                          <p:endCondLst>
                                            <p:cond evt="onStopAudio" delay="0">
                                              <p:tgtEl>
                                                <p:sldTgt/>
                                              </p:tgtEl>
                                            </p:cond>
                                          </p:endCondLst>
                                        </p:cTn>
                                        <p:tgtEl>
                                          <p:sndTgt r:embed="rId3" name="click.wav"/>
                                        </p:tgtEl>
                                      </p:cMediaNode>
                                    </p:audio>
                                  </p:subTnLst>
                                </p:cTn>
                              </p:par>
                              <p:par>
                                <p:cTn id="27" presetID="23" presetClass="entr" presetSubtype="16" fill="hold" grpId="0" nodeType="withEffect">
                                  <p:stCondLst>
                                    <p:cond delay="0"/>
                                  </p:stCondLst>
                                  <p:childTnLst>
                                    <p:set>
                                      <p:cBhvr>
                                        <p:cTn id="28" dur="1" fill="hold">
                                          <p:stCondLst>
                                            <p:cond delay="0"/>
                                          </p:stCondLst>
                                        </p:cTn>
                                        <p:tgtEl>
                                          <p:spTgt spid="49166">
                                            <p:txEl>
                                              <p:pRg st="0" end="0"/>
                                            </p:txEl>
                                          </p:spTgt>
                                        </p:tgtEl>
                                        <p:attrNameLst>
                                          <p:attrName>style.visibility</p:attrName>
                                        </p:attrNameLst>
                                      </p:cBhvr>
                                      <p:to>
                                        <p:strVal val="visible"/>
                                      </p:to>
                                    </p:set>
                                    <p:anim calcmode="lin" valueType="num">
                                      <p:cBhvr>
                                        <p:cTn id="29" dur="500" fill="hold"/>
                                        <p:tgtEl>
                                          <p:spTgt spid="49166">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49166">
                                            <p:txEl>
                                              <p:pRg st="0" end="0"/>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7"/>
                                            </p:cond>
                                          </p:stCondLst>
                                          <p:endCondLst>
                                            <p:cond evt="onStopAudio" delay="0">
                                              <p:tgtEl>
                                                <p:sldTgt/>
                                              </p:tgtEl>
                                            </p:cond>
                                          </p:endCondLst>
                                        </p:cTn>
                                        <p:tgtEl>
                                          <p:sndTgt r:embed="rId3" name="cli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nimBg="1"/>
      <p:bldP spid="49162" grpId="0" animBg="1"/>
      <p:bldP spid="49163" grpId="0" animBg="1"/>
      <p:bldP spid="49166"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81000" y="304800"/>
            <a:ext cx="8229600" cy="1401763"/>
          </a:xfrm>
          <a:solidFill>
            <a:srgbClr val="FF0000"/>
          </a:solidFill>
          <a:ln>
            <a:solidFill>
              <a:schemeClr val="tx2"/>
            </a:solidFill>
            <a:miter lim="800000"/>
            <a:headEnd/>
            <a:tailEnd/>
          </a:ln>
        </p:spPr>
        <p:txBody>
          <a:bodyPr/>
          <a:lstStyle/>
          <a:p>
            <a:r>
              <a:rPr lang="tr-TR" altLang="tr-TR" sz="3200" smtClean="0">
                <a:solidFill>
                  <a:schemeClr val="bg1"/>
                </a:solidFill>
              </a:rPr>
              <a:t>MOTİVASYONU ENGELLEYEN</a:t>
            </a:r>
            <a:r>
              <a:rPr lang="tr-TR" altLang="tr-TR" b="1" smtClean="0">
                <a:solidFill>
                  <a:schemeClr val="bg1"/>
                </a:solidFill>
              </a:rPr>
              <a:t/>
            </a:r>
            <a:br>
              <a:rPr lang="tr-TR" altLang="tr-TR" b="1" smtClean="0">
                <a:solidFill>
                  <a:schemeClr val="bg1"/>
                </a:solidFill>
              </a:rPr>
            </a:br>
            <a:r>
              <a:rPr lang="tr-TR" altLang="tr-TR" b="1" smtClean="0">
                <a:solidFill>
                  <a:schemeClr val="bg1"/>
                </a:solidFill>
              </a:rPr>
              <a:t>İÇ ETKENLER</a:t>
            </a:r>
          </a:p>
        </p:txBody>
      </p:sp>
      <p:sp>
        <p:nvSpPr>
          <p:cNvPr id="50182" name="Oval 6"/>
          <p:cNvSpPr>
            <a:spLocks noChangeArrowheads="1"/>
          </p:cNvSpPr>
          <p:nvPr/>
        </p:nvSpPr>
        <p:spPr bwMode="auto">
          <a:xfrm>
            <a:off x="304800" y="2057400"/>
            <a:ext cx="7391400" cy="1219200"/>
          </a:xfrm>
          <a:prstGeom prst="ellipse">
            <a:avLst/>
          </a:prstGeom>
          <a:solidFill>
            <a:schemeClr val="tx1"/>
          </a:solidFill>
          <a:ln w="9525">
            <a:solidFill>
              <a:schemeClr val="tx1"/>
            </a:solidFill>
            <a:round/>
            <a:headEnd/>
            <a:tailEnd/>
          </a:ln>
        </p:spPr>
        <p:txBody>
          <a:bodyPr wrap="none" anchor="ctr"/>
          <a:lstStyle/>
          <a:p>
            <a:pPr algn="ctr"/>
            <a:r>
              <a:rPr lang="tr-TR" altLang="tr-TR" sz="3200" b="1" u="none">
                <a:solidFill>
                  <a:srgbClr val="FFFF00"/>
                </a:solidFill>
              </a:rPr>
              <a:t>1.ÇALIŞMA İSTEKSİZLİĞİ</a:t>
            </a:r>
          </a:p>
        </p:txBody>
      </p:sp>
      <p:sp>
        <p:nvSpPr>
          <p:cNvPr id="50183" name="Oval 7"/>
          <p:cNvSpPr>
            <a:spLocks noChangeArrowheads="1"/>
          </p:cNvSpPr>
          <p:nvPr/>
        </p:nvSpPr>
        <p:spPr bwMode="auto">
          <a:xfrm>
            <a:off x="1752600" y="3505200"/>
            <a:ext cx="7391400" cy="1219200"/>
          </a:xfrm>
          <a:prstGeom prst="ellipse">
            <a:avLst/>
          </a:prstGeom>
          <a:solidFill>
            <a:schemeClr val="tx1"/>
          </a:solidFill>
          <a:ln w="9525">
            <a:solidFill>
              <a:schemeClr val="tx1"/>
            </a:solidFill>
            <a:round/>
            <a:headEnd/>
            <a:tailEnd/>
          </a:ln>
        </p:spPr>
        <p:txBody>
          <a:bodyPr wrap="none" anchor="ctr"/>
          <a:lstStyle/>
          <a:p>
            <a:pPr algn="ctr"/>
            <a:r>
              <a:rPr lang="tr-TR" altLang="tr-TR" sz="3200" b="1" u="none">
                <a:solidFill>
                  <a:srgbClr val="FFFF00"/>
                </a:solidFill>
              </a:rPr>
              <a:t>2.KENDİNE GÜVENMEME</a:t>
            </a:r>
          </a:p>
        </p:txBody>
      </p:sp>
      <p:sp>
        <p:nvSpPr>
          <p:cNvPr id="50184" name="Oval 8"/>
          <p:cNvSpPr>
            <a:spLocks noChangeArrowheads="1"/>
          </p:cNvSpPr>
          <p:nvPr/>
        </p:nvSpPr>
        <p:spPr bwMode="auto">
          <a:xfrm>
            <a:off x="838200" y="5105400"/>
            <a:ext cx="7391400" cy="1219200"/>
          </a:xfrm>
          <a:prstGeom prst="ellipse">
            <a:avLst/>
          </a:prstGeom>
          <a:solidFill>
            <a:schemeClr val="tx1"/>
          </a:solidFill>
          <a:ln w="9525">
            <a:solidFill>
              <a:schemeClr val="tx1"/>
            </a:solidFill>
            <a:round/>
            <a:headEnd/>
            <a:tailEnd/>
          </a:ln>
        </p:spPr>
        <p:txBody>
          <a:bodyPr wrap="none" anchor="ctr"/>
          <a:lstStyle/>
          <a:p>
            <a:pPr algn="ctr"/>
            <a:r>
              <a:rPr lang="tr-TR" altLang="tr-TR" sz="3200" b="1" u="none">
                <a:solidFill>
                  <a:srgbClr val="FFFF00"/>
                </a:solidFill>
              </a:rPr>
              <a:t>3.UMUTSUZLUĞA KAPILMA</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p:cTn id="7" dur="1000" fill="hold"/>
                                        <p:tgtEl>
                                          <p:spTgt spid="50178"/>
                                        </p:tgtEl>
                                        <p:attrNameLst>
                                          <p:attrName>ppt_w</p:attrName>
                                        </p:attrNameLst>
                                      </p:cBhvr>
                                      <p:tavLst>
                                        <p:tav tm="0">
                                          <p:val>
                                            <p:fltVal val="0"/>
                                          </p:val>
                                        </p:tav>
                                        <p:tav tm="100000">
                                          <p:val>
                                            <p:strVal val="#ppt_w"/>
                                          </p:val>
                                        </p:tav>
                                      </p:tavLst>
                                    </p:anim>
                                    <p:anim calcmode="lin" valueType="num">
                                      <p:cBhvr>
                                        <p:cTn id="8" dur="1000" fill="hold"/>
                                        <p:tgtEl>
                                          <p:spTgt spid="50178"/>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0182"/>
                                        </p:tgtEl>
                                        <p:attrNameLst>
                                          <p:attrName>style.visibility</p:attrName>
                                        </p:attrNameLst>
                                      </p:cBhvr>
                                      <p:to>
                                        <p:strVal val="visible"/>
                                      </p:to>
                                    </p:set>
                                    <p:anim calcmode="lin" valueType="num">
                                      <p:cBhvr>
                                        <p:cTn id="13" dur="500" fill="hold"/>
                                        <p:tgtEl>
                                          <p:spTgt spid="50182"/>
                                        </p:tgtEl>
                                        <p:attrNameLst>
                                          <p:attrName>ppt_w</p:attrName>
                                        </p:attrNameLst>
                                      </p:cBhvr>
                                      <p:tavLst>
                                        <p:tav tm="0">
                                          <p:val>
                                            <p:fltVal val="0"/>
                                          </p:val>
                                        </p:tav>
                                        <p:tav tm="100000">
                                          <p:val>
                                            <p:strVal val="#ppt_w"/>
                                          </p:val>
                                        </p:tav>
                                      </p:tavLst>
                                    </p:anim>
                                    <p:anim calcmode="lin" valueType="num">
                                      <p:cBhvr>
                                        <p:cTn id="14" dur="500" fill="hold"/>
                                        <p:tgtEl>
                                          <p:spTgt spid="5018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3" name="click.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0183"/>
                                        </p:tgtEl>
                                        <p:attrNameLst>
                                          <p:attrName>style.visibility</p:attrName>
                                        </p:attrNameLst>
                                      </p:cBhvr>
                                      <p:to>
                                        <p:strVal val="visible"/>
                                      </p:to>
                                    </p:set>
                                    <p:anim calcmode="lin" valueType="num">
                                      <p:cBhvr>
                                        <p:cTn id="19" dur="500" fill="hold"/>
                                        <p:tgtEl>
                                          <p:spTgt spid="50183"/>
                                        </p:tgtEl>
                                        <p:attrNameLst>
                                          <p:attrName>ppt_w</p:attrName>
                                        </p:attrNameLst>
                                      </p:cBhvr>
                                      <p:tavLst>
                                        <p:tav tm="0">
                                          <p:val>
                                            <p:fltVal val="0"/>
                                          </p:val>
                                        </p:tav>
                                        <p:tav tm="100000">
                                          <p:val>
                                            <p:strVal val="#ppt_w"/>
                                          </p:val>
                                        </p:tav>
                                      </p:tavLst>
                                    </p:anim>
                                    <p:anim calcmode="lin" valueType="num">
                                      <p:cBhvr>
                                        <p:cTn id="20" dur="500" fill="hold"/>
                                        <p:tgtEl>
                                          <p:spTgt spid="5018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click.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0184"/>
                                        </p:tgtEl>
                                        <p:attrNameLst>
                                          <p:attrName>style.visibility</p:attrName>
                                        </p:attrNameLst>
                                      </p:cBhvr>
                                      <p:to>
                                        <p:strVal val="visible"/>
                                      </p:to>
                                    </p:set>
                                    <p:anim calcmode="lin" valueType="num">
                                      <p:cBhvr>
                                        <p:cTn id="25" dur="500" fill="hold"/>
                                        <p:tgtEl>
                                          <p:spTgt spid="50184"/>
                                        </p:tgtEl>
                                        <p:attrNameLst>
                                          <p:attrName>ppt_w</p:attrName>
                                        </p:attrNameLst>
                                      </p:cBhvr>
                                      <p:tavLst>
                                        <p:tav tm="0">
                                          <p:val>
                                            <p:fltVal val="0"/>
                                          </p:val>
                                        </p:tav>
                                        <p:tav tm="100000">
                                          <p:val>
                                            <p:strVal val="#ppt_w"/>
                                          </p:val>
                                        </p:tav>
                                      </p:tavLst>
                                    </p:anim>
                                    <p:anim calcmode="lin" valueType="num">
                                      <p:cBhvr>
                                        <p:cTn id="26" dur="500" fill="hold"/>
                                        <p:tgtEl>
                                          <p:spTgt spid="50184"/>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3"/>
                                            </p:cond>
                                          </p:stCondLst>
                                          <p:endCondLst>
                                            <p:cond evt="onStopAudio" delay="0">
                                              <p:tgtEl>
                                                <p:sldTgt/>
                                              </p:tgtEl>
                                            </p:cond>
                                          </p:endCondLst>
                                        </p:cTn>
                                        <p:tgtEl>
                                          <p:sndTgt r:embed="rId3" name="cli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nimBg="1"/>
      <p:bldP spid="50182" grpId="0" animBg="1"/>
      <p:bldP spid="50183" grpId="0" animBg="1"/>
      <p:bldP spid="5018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1447800" y="1066800"/>
            <a:ext cx="7516813" cy="2514600"/>
          </a:xfrm>
        </p:spPr>
        <p:txBody>
          <a:bodyPr/>
          <a:lstStyle/>
          <a:p>
            <a:pPr algn="ctr" eaLnBrk="1" hangingPunct="1">
              <a:lnSpc>
                <a:spcPct val="80000"/>
              </a:lnSpc>
              <a:buFontTx/>
              <a:buBlip>
                <a:blip r:embed="rId2"/>
              </a:buBlip>
            </a:pPr>
            <a:endParaRPr lang="tr-TR" altLang="tr-TR" sz="4000" b="1" smtClean="0">
              <a:solidFill>
                <a:srgbClr val="CC0000"/>
              </a:solidFill>
            </a:endParaRPr>
          </a:p>
          <a:p>
            <a:pPr algn="ctr" eaLnBrk="1" hangingPunct="1">
              <a:lnSpc>
                <a:spcPct val="80000"/>
              </a:lnSpc>
              <a:buFontTx/>
              <a:buBlip>
                <a:blip r:embed="rId2"/>
              </a:buBlip>
            </a:pPr>
            <a:endParaRPr lang="tr-TR" altLang="tr-TR" sz="4000" b="1" smtClean="0">
              <a:solidFill>
                <a:srgbClr val="CC0000"/>
              </a:solidFill>
            </a:endParaRPr>
          </a:p>
          <a:p>
            <a:pPr eaLnBrk="1" hangingPunct="1">
              <a:lnSpc>
                <a:spcPct val="80000"/>
              </a:lnSpc>
              <a:buClr>
                <a:schemeClr val="folHlink"/>
              </a:buClr>
              <a:buFont typeface="Wingdings" pitchFamily="2" charset="2"/>
              <a:buBlip>
                <a:blip r:embed="rId2"/>
              </a:buBlip>
            </a:pPr>
            <a:r>
              <a:rPr lang="tr-TR" altLang="tr-TR" sz="4000" smtClean="0">
                <a:solidFill>
                  <a:schemeClr val="tx2"/>
                </a:solidFill>
              </a:rPr>
              <a:t> Hedef tespiti yapmamak</a:t>
            </a:r>
          </a:p>
          <a:p>
            <a:pPr eaLnBrk="1" hangingPunct="1">
              <a:lnSpc>
                <a:spcPct val="80000"/>
              </a:lnSpc>
              <a:buClr>
                <a:schemeClr val="folHlink"/>
              </a:buClr>
              <a:buFont typeface="Wingdings" pitchFamily="2" charset="2"/>
              <a:buBlip>
                <a:blip r:embed="rId2"/>
              </a:buBlip>
            </a:pPr>
            <a:endParaRPr lang="tr-TR" altLang="tr-TR" sz="4000" smtClean="0">
              <a:solidFill>
                <a:schemeClr val="tx2"/>
              </a:solidFill>
            </a:endParaRPr>
          </a:p>
          <a:p>
            <a:pPr eaLnBrk="1" hangingPunct="1">
              <a:lnSpc>
                <a:spcPct val="80000"/>
              </a:lnSpc>
              <a:buClr>
                <a:schemeClr val="folHlink"/>
              </a:buClr>
              <a:buFont typeface="Wingdings" pitchFamily="2" charset="2"/>
              <a:buBlip>
                <a:blip r:embed="rId2"/>
              </a:buBlip>
            </a:pPr>
            <a:r>
              <a:rPr lang="tr-TR" altLang="tr-TR" sz="4000" smtClean="0">
                <a:solidFill>
                  <a:schemeClr val="tx2"/>
                </a:solidFill>
              </a:rPr>
              <a:t> </a:t>
            </a:r>
            <a:r>
              <a:rPr lang="tr-TR" altLang="tr-TR" sz="4000" smtClean="0">
                <a:solidFill>
                  <a:srgbClr val="3333CC"/>
                </a:solidFill>
              </a:rPr>
              <a:t>Plansız çalışmak </a:t>
            </a:r>
          </a:p>
          <a:p>
            <a:pPr eaLnBrk="1" hangingPunct="1">
              <a:lnSpc>
                <a:spcPct val="80000"/>
              </a:lnSpc>
              <a:buFontTx/>
              <a:buNone/>
            </a:pPr>
            <a:endParaRPr lang="tr-TR" altLang="tr-TR" sz="4000" smtClean="0">
              <a:solidFill>
                <a:schemeClr val="tx2"/>
              </a:solidFill>
            </a:endParaRPr>
          </a:p>
        </p:txBody>
      </p:sp>
      <p:pic>
        <p:nvPicPr>
          <p:cNvPr id="22531" name="Picture 5" descr="BD06663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029200" y="3886200"/>
            <a:ext cx="3657600" cy="2452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2532" name="Text Box 7"/>
          <p:cNvSpPr txBox="1">
            <a:spLocks noChangeArrowheads="1"/>
          </p:cNvSpPr>
          <p:nvPr/>
        </p:nvSpPr>
        <p:spPr bwMode="auto">
          <a:xfrm rot="10800000" flipV="1">
            <a:off x="1063625" y="777875"/>
            <a:ext cx="7319963"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omic Sans MS" pitchFamily="66" charset="0"/>
              </a:defRPr>
            </a:lvl1pPr>
            <a:lvl2pPr>
              <a:defRPr sz="2800">
                <a:solidFill>
                  <a:schemeClr val="tx1"/>
                </a:solidFill>
                <a:latin typeface="Comic Sans MS" pitchFamily="66" charset="0"/>
              </a:defRPr>
            </a:lvl2pPr>
            <a:lvl3pPr>
              <a:defRPr sz="2400">
                <a:solidFill>
                  <a:schemeClr val="tx1"/>
                </a:solidFill>
                <a:latin typeface="Comic Sans MS" pitchFamily="66" charset="0"/>
              </a:defRPr>
            </a:lvl3pPr>
            <a:lvl4pPr>
              <a:defRPr sz="2000">
                <a:solidFill>
                  <a:schemeClr val="tx1"/>
                </a:solidFill>
                <a:latin typeface="Comic Sans MS" pitchFamily="66" charset="0"/>
              </a:defRPr>
            </a:lvl4pPr>
            <a:lvl5pPr>
              <a:defRPr sz="2000">
                <a:solidFill>
                  <a:schemeClr val="tx1"/>
                </a:solidFill>
                <a:latin typeface="Comic Sans MS" pitchFamily="66" charset="0"/>
              </a:defRPr>
            </a:lvl5pPr>
            <a:lvl6pPr eaLnBrk="0" hangingPunct="0">
              <a:defRPr sz="2000">
                <a:solidFill>
                  <a:schemeClr val="tx1"/>
                </a:solidFill>
                <a:latin typeface="Comic Sans MS" pitchFamily="66" charset="0"/>
              </a:defRPr>
            </a:lvl6pPr>
            <a:lvl7pPr eaLnBrk="0" hangingPunct="0">
              <a:defRPr sz="2000">
                <a:solidFill>
                  <a:schemeClr val="tx1"/>
                </a:solidFill>
                <a:latin typeface="Comic Sans MS" pitchFamily="66" charset="0"/>
              </a:defRPr>
            </a:lvl7pPr>
            <a:lvl8pPr eaLnBrk="0" hangingPunct="0">
              <a:defRPr sz="2000">
                <a:solidFill>
                  <a:schemeClr val="tx1"/>
                </a:solidFill>
                <a:latin typeface="Comic Sans MS" pitchFamily="66" charset="0"/>
              </a:defRPr>
            </a:lvl8pPr>
            <a:lvl9pPr eaLnBrk="0" hangingPunct="0">
              <a:defRPr sz="2000">
                <a:solidFill>
                  <a:schemeClr val="tx1"/>
                </a:solidFill>
                <a:latin typeface="Comic Sans MS" pitchFamily="66" charset="0"/>
              </a:defRPr>
            </a:lvl9pPr>
          </a:lstStyle>
          <a:p>
            <a:pPr>
              <a:spcBef>
                <a:spcPct val="50000"/>
              </a:spcBef>
            </a:pPr>
            <a:r>
              <a:rPr lang="tr-TR" altLang="tr-TR" sz="4000" b="1" u="none">
                <a:solidFill>
                  <a:srgbClr val="FF0000"/>
                </a:solidFill>
              </a:rPr>
              <a:t>1.ÇALIŞMA İSTEKSİZLİĞİ</a:t>
            </a:r>
          </a:p>
        </p:txBody>
      </p:sp>
    </p:spTree>
  </p:cSld>
  <p:clrMapOvr>
    <a:masterClrMapping/>
  </p:clrMapOvr>
  <p:transition spd="med">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304800" y="533400"/>
            <a:ext cx="8458200" cy="5592763"/>
          </a:xfrm>
        </p:spPr>
        <p:txBody>
          <a:bodyPr/>
          <a:lstStyle/>
          <a:p>
            <a:pPr eaLnBrk="1" hangingPunct="1">
              <a:buClr>
                <a:schemeClr val="folHlink"/>
              </a:buClr>
              <a:buFont typeface="Wingdings" pitchFamily="2" charset="2"/>
              <a:buBlip>
                <a:blip r:embed="rId2"/>
              </a:buBlip>
            </a:pPr>
            <a:r>
              <a:rPr lang="tr-TR" altLang="tr-TR" sz="3600" smtClean="0">
                <a:solidFill>
                  <a:schemeClr val="tx2"/>
                </a:solidFill>
              </a:rPr>
              <a:t> Çalışılacak konuyu – dersi sevmemek</a:t>
            </a:r>
          </a:p>
          <a:p>
            <a:pPr eaLnBrk="1" hangingPunct="1">
              <a:buClr>
                <a:schemeClr val="folHlink"/>
              </a:buClr>
              <a:buFont typeface="Wingdings" pitchFamily="2" charset="2"/>
              <a:buNone/>
            </a:pPr>
            <a:endParaRPr lang="tr-TR" altLang="tr-TR" sz="3600" smtClean="0">
              <a:solidFill>
                <a:schemeClr val="tx2"/>
              </a:solidFill>
            </a:endParaRPr>
          </a:p>
          <a:p>
            <a:pPr eaLnBrk="1" hangingPunct="1">
              <a:buClr>
                <a:schemeClr val="folHlink"/>
              </a:buClr>
              <a:buFont typeface="Wingdings" pitchFamily="2" charset="2"/>
              <a:buNone/>
            </a:pPr>
            <a:endParaRPr lang="tr-TR" altLang="tr-TR" sz="3600" smtClean="0">
              <a:solidFill>
                <a:schemeClr val="tx2"/>
              </a:solidFill>
            </a:endParaRPr>
          </a:p>
          <a:p>
            <a:pPr eaLnBrk="1" hangingPunct="1">
              <a:buClr>
                <a:schemeClr val="folHlink"/>
              </a:buClr>
              <a:buFont typeface="Wingdings" pitchFamily="2" charset="2"/>
              <a:buBlip>
                <a:blip r:embed="rId2"/>
              </a:buBlip>
            </a:pPr>
            <a:endParaRPr lang="tr-TR" altLang="tr-TR" sz="3600" smtClean="0">
              <a:solidFill>
                <a:schemeClr val="tx2"/>
              </a:solidFill>
            </a:endParaRPr>
          </a:p>
          <a:p>
            <a:pPr eaLnBrk="1" hangingPunct="1">
              <a:buClr>
                <a:schemeClr val="folHlink"/>
              </a:buClr>
              <a:buFontTx/>
              <a:buNone/>
            </a:pPr>
            <a:endParaRPr lang="tr-TR" altLang="tr-TR" sz="3600" smtClean="0">
              <a:solidFill>
                <a:schemeClr val="tx2"/>
              </a:solidFill>
            </a:endParaRPr>
          </a:p>
          <a:p>
            <a:pPr eaLnBrk="1" hangingPunct="1">
              <a:buClr>
                <a:srgbClr val="807E2A"/>
              </a:buClr>
              <a:buFont typeface="Wingdings" pitchFamily="2" charset="2"/>
              <a:buBlip>
                <a:blip r:embed="rId2"/>
              </a:buBlip>
            </a:pPr>
            <a:r>
              <a:rPr lang="tr-TR" altLang="tr-TR" sz="3600" smtClean="0">
                <a:solidFill>
                  <a:srgbClr val="3333CC"/>
                </a:solidFill>
              </a:rPr>
              <a:t> Çalışılacak konunun çok olması</a:t>
            </a:r>
          </a:p>
          <a:p>
            <a:pPr eaLnBrk="1" hangingPunct="1">
              <a:buClr>
                <a:srgbClr val="807E2A"/>
              </a:buClr>
              <a:buFont typeface="Wingdings" pitchFamily="2" charset="2"/>
              <a:buBlip>
                <a:blip r:embed="rId2"/>
              </a:buBlip>
            </a:pPr>
            <a:endParaRPr lang="tr-TR" altLang="tr-TR" sz="3600" smtClean="0">
              <a:solidFill>
                <a:schemeClr val="accent2"/>
              </a:solidFill>
            </a:endParaRPr>
          </a:p>
          <a:p>
            <a:pPr eaLnBrk="1" hangingPunct="1">
              <a:buClr>
                <a:schemeClr val="folHlink"/>
              </a:buClr>
              <a:buFont typeface="Wingdings" pitchFamily="2" charset="2"/>
              <a:buBlip>
                <a:blip r:embed="rId2"/>
              </a:buBlip>
            </a:pPr>
            <a:r>
              <a:rPr lang="tr-TR" altLang="tr-TR" sz="3600" smtClean="0">
                <a:solidFill>
                  <a:schemeClr val="tx2"/>
                </a:solidFill>
              </a:rPr>
              <a:t> Çalışmayı ertelemek</a:t>
            </a:r>
          </a:p>
          <a:p>
            <a:pPr eaLnBrk="1" hangingPunct="1">
              <a:buFontTx/>
              <a:buNone/>
            </a:pPr>
            <a:endParaRPr lang="tr-TR" altLang="tr-TR" smtClean="0"/>
          </a:p>
        </p:txBody>
      </p:sp>
      <p:pic>
        <p:nvPicPr>
          <p:cNvPr id="23555" name="Picture 5" descr="Clp23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638800" y="1371600"/>
            <a:ext cx="2438400" cy="2366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med">
    <p:wheel/>
  </p:transition>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Comic Sans MS"/>
        <a:ea typeface=""/>
        <a:cs typeface=""/>
      </a:majorFont>
      <a:minorFont>
        <a:latin typeface="Comic Sans MS"/>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0" u="sng"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0" u="sng" strike="noStrike" cap="none" normalizeH="0" baseline="0" smtClean="0">
            <a:ln>
              <a:noFill/>
            </a:ln>
            <a:solidFill>
              <a:schemeClr val="tx1"/>
            </a:solidFill>
            <a:effectLst/>
            <a:latin typeface="Comic Sans MS" pitchFamily="66" charset="0"/>
          </a:defRPr>
        </a:defPPr>
      </a:lstStyle>
    </a:lnDef>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m Katmanlar">
  <a:themeElements>
    <a:clrScheme name="Cam Katmanlar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Cam Katmanlar">
      <a:majorFont>
        <a:latin typeface="Arial Black"/>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m Katmanlar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Cam Katmanlar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Cam Katmanlar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Cam Katmanlar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Cam Katmanlar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Cam Katmanlar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Cam Katmanlar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Cam Katmanlar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1132</TotalTime>
  <Words>771</Words>
  <Application>Microsoft Office PowerPoint</Application>
  <PresentationFormat>Ekran Gösterisi (4:3)</PresentationFormat>
  <Paragraphs>181</Paragraphs>
  <Slides>32</Slides>
  <Notes>1</Notes>
  <HiddenSlides>4</HiddenSlides>
  <MMClips>0</MMClips>
  <ScaleCrop>false</ScaleCrop>
  <HeadingPairs>
    <vt:vector size="6" baseType="variant">
      <vt:variant>
        <vt:lpstr>Tema</vt:lpstr>
      </vt:variant>
      <vt:variant>
        <vt:i4>2</vt:i4>
      </vt:variant>
      <vt:variant>
        <vt:lpstr>Katıştırılmış OLE Hizmet Programları</vt:lpstr>
      </vt:variant>
      <vt:variant>
        <vt:i4>1</vt:i4>
      </vt:variant>
      <vt:variant>
        <vt:lpstr>Slayt Başlıkları</vt:lpstr>
      </vt:variant>
      <vt:variant>
        <vt:i4>32</vt:i4>
      </vt:variant>
    </vt:vector>
  </HeadingPairs>
  <TitlesOfParts>
    <vt:vector size="35" baseType="lpstr">
      <vt:lpstr>Varsayılan Tasarım</vt:lpstr>
      <vt:lpstr>Cam Katmanlar</vt:lpstr>
      <vt:lpstr>Klip</vt:lpstr>
      <vt:lpstr>BAŞARI  VE MOTİVASYON</vt:lpstr>
      <vt:lpstr>SLAYT AKIŞI</vt:lpstr>
      <vt:lpstr>Slayt 3</vt:lpstr>
      <vt:lpstr>Slayt 4</vt:lpstr>
      <vt:lpstr>MOTİVASYON NEDİR ?</vt:lpstr>
      <vt:lpstr>MOTİVASYONU ENGELLEYEN DIŞ ETKENLER</vt:lpstr>
      <vt:lpstr>MOTİVASYONU ENGELLEYEN İÇ ETKENLER</vt:lpstr>
      <vt:lpstr>Slayt 8</vt:lpstr>
      <vt:lpstr>Slayt 9</vt:lpstr>
      <vt:lpstr>Slayt 10</vt:lpstr>
      <vt:lpstr>Slayt 11</vt:lpstr>
      <vt:lpstr>2.KENDİNE GÜVENMEME </vt:lpstr>
      <vt:lpstr> Kendimizi Motive Etmek İçin;</vt:lpstr>
      <vt:lpstr>Slayt 14</vt:lpstr>
      <vt:lpstr>YAPINIZA BAĞLI OLARAK . . .</vt:lpstr>
      <vt:lpstr>MART A Y I</vt:lpstr>
      <vt:lpstr>NİSAN    AYI</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HAZİRANDA KEYİFLİ OLMANIZ UMUDUYLA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baranpc</dc:creator>
  <cp:lastModifiedBy>Lenovo</cp:lastModifiedBy>
  <cp:revision>62</cp:revision>
  <cp:lastPrinted>1601-01-01T00:00:00Z</cp:lastPrinted>
  <dcterms:created xsi:type="dcterms:W3CDTF">1601-01-01T00:00:00Z</dcterms:created>
  <dcterms:modified xsi:type="dcterms:W3CDTF">2017-12-06T05:55:12Z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