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9"/>
  </p:notesMasterIdLst>
  <p:handoutMasterIdLst>
    <p:handoutMasterId r:id="rId40"/>
  </p:handoutMasterIdLst>
  <p:sldIdLst>
    <p:sldId id="256" r:id="rId2"/>
    <p:sldId id="339" r:id="rId3"/>
    <p:sldId id="294" r:id="rId4"/>
    <p:sldId id="295" r:id="rId5"/>
    <p:sldId id="296" r:id="rId6"/>
    <p:sldId id="340" r:id="rId7"/>
    <p:sldId id="297" r:id="rId8"/>
    <p:sldId id="341" r:id="rId9"/>
    <p:sldId id="371" r:id="rId10"/>
    <p:sldId id="299" r:id="rId11"/>
    <p:sldId id="331" r:id="rId12"/>
    <p:sldId id="342" r:id="rId13"/>
    <p:sldId id="301" r:id="rId14"/>
    <p:sldId id="302" r:id="rId15"/>
    <p:sldId id="304" r:id="rId16"/>
    <p:sldId id="305" r:id="rId17"/>
    <p:sldId id="306" r:id="rId18"/>
    <p:sldId id="307" r:id="rId19"/>
    <p:sldId id="332" r:id="rId20"/>
    <p:sldId id="309" r:id="rId21"/>
    <p:sldId id="310" r:id="rId22"/>
    <p:sldId id="311" r:id="rId23"/>
    <p:sldId id="312" r:id="rId24"/>
    <p:sldId id="313" r:id="rId25"/>
    <p:sldId id="315" r:id="rId26"/>
    <p:sldId id="316" r:id="rId27"/>
    <p:sldId id="317" r:id="rId28"/>
    <p:sldId id="320" r:id="rId29"/>
    <p:sldId id="321" r:id="rId30"/>
    <p:sldId id="335" r:id="rId31"/>
    <p:sldId id="338" r:id="rId32"/>
    <p:sldId id="333" r:id="rId33"/>
    <p:sldId id="323" r:id="rId34"/>
    <p:sldId id="367" r:id="rId35"/>
    <p:sldId id="368" r:id="rId36"/>
    <p:sldId id="369" r:id="rId37"/>
    <p:sldId id="334" r:id="rId38"/>
  </p:sldIdLst>
  <p:sldSz cx="9144000" cy="6858000" type="screen4x3"/>
  <p:notesSz cx="6858000" cy="9144000"/>
  <p:defaultTextStyle>
    <a:defPPr>
      <a:defRPr lang="tr-TR"/>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CC"/>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673"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E5C7F3-1FF0-4087-87F3-239E5B03EE68}" type="slidenum">
              <a:rPr lang="tr-TR"/>
              <a:pPr>
                <a:defRPr/>
              </a:pPr>
              <a:t>‹#›</a:t>
            </a:fld>
            <a:endParaRPr lang="tr-TR"/>
          </a:p>
        </p:txBody>
      </p:sp>
    </p:spTree>
    <p:extLst>
      <p:ext uri="{BB962C8B-B14F-4D97-AF65-F5344CB8AC3E}">
        <p14:creationId xmlns:p14="http://schemas.microsoft.com/office/powerpoint/2010/main" xmlns="" val="1464013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FF49806-A169-4854-A124-E5E03252891C}" type="slidenum">
              <a:rPr lang="tr-TR"/>
              <a:pPr>
                <a:defRPr/>
              </a:pPr>
              <a:t>‹#›</a:t>
            </a:fld>
            <a:endParaRPr lang="tr-TR"/>
          </a:p>
        </p:txBody>
      </p:sp>
    </p:spTree>
    <p:extLst>
      <p:ext uri="{BB962C8B-B14F-4D97-AF65-F5344CB8AC3E}">
        <p14:creationId xmlns:p14="http://schemas.microsoft.com/office/powerpoint/2010/main" xmlns="" val="2923938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eaLnBrk="1" hangingPunct="1"/>
            <a:fld id="{E3331D90-BC38-424A-9419-CAA8875DCD12}" type="slidenum">
              <a:rPr lang="tr-TR" sz="1200" smtClean="0"/>
              <a:pPr eaLnBrk="1" hangingPunct="1"/>
              <a:t>1</a:t>
            </a:fld>
            <a:endParaRPr lang="tr-TR"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6376 w 794"/>
                <a:gd name="T1" fmla="*/ 2383 h 414"/>
                <a:gd name="T2" fmla="*/ 5702 w 794"/>
                <a:gd name="T3" fmla="*/ 1919 h 414"/>
                <a:gd name="T4" fmla="*/ 4466 w 794"/>
                <a:gd name="T5" fmla="*/ 1268 h 414"/>
                <a:gd name="T6" fmla="*/ 570 w 794"/>
                <a:gd name="T7" fmla="*/ 0 h 414"/>
                <a:gd name="T8" fmla="*/ 184 w 794"/>
                <a:gd name="T9" fmla="*/ 120 h 414"/>
                <a:gd name="T10" fmla="*/ 0 w 794"/>
                <a:gd name="T11" fmla="*/ 501 h 414"/>
                <a:gd name="T12" fmla="*/ 224 w 794"/>
                <a:gd name="T13" fmla="*/ 936 h 414"/>
                <a:gd name="T14" fmla="*/ 4577 w 794"/>
                <a:gd name="T15" fmla="*/ 2469 h 414"/>
                <a:gd name="T16" fmla="*/ 5531 w 794"/>
                <a:gd name="T17" fmla="*/ 2371 h 414"/>
                <a:gd name="T18" fmla="*/ 6302 w 794"/>
                <a:gd name="T19" fmla="*/ 2498 h 414"/>
                <a:gd name="T20" fmla="*/ 6376 w 794"/>
                <a:gd name="T21" fmla="*/ 2383 h 414"/>
                <a:gd name="T22" fmla="*/ 6376 w 794"/>
                <a:gd name="T23" fmla="*/ 238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7" name="Freeform 10"/>
            <p:cNvSpPr>
              <a:spLocks/>
            </p:cNvSpPr>
            <p:nvPr userDrawn="1"/>
          </p:nvSpPr>
          <p:spPr bwMode="auto">
            <a:xfrm>
              <a:off x="166" y="261"/>
              <a:ext cx="2244" cy="1007"/>
            </a:xfrm>
            <a:custGeom>
              <a:avLst/>
              <a:gdLst>
                <a:gd name="T0" fmla="*/ 274 w 1586"/>
                <a:gd name="T1" fmla="*/ 0 h 821"/>
                <a:gd name="T2" fmla="*/ 2664 w 1586"/>
                <a:gd name="T3" fmla="*/ 781 h 821"/>
                <a:gd name="T4" fmla="*/ 2858 w 1586"/>
                <a:gd name="T5" fmla="*/ 960 h 821"/>
                <a:gd name="T6" fmla="*/ 3175 w 1586"/>
                <a:gd name="T7" fmla="*/ 1191 h 821"/>
                <a:gd name="T8" fmla="*/ 3133 w 1586"/>
                <a:gd name="T9" fmla="*/ 1235 h 821"/>
                <a:gd name="T10" fmla="*/ 2702 w 1586"/>
                <a:gd name="T11" fmla="*/ 1184 h 821"/>
                <a:gd name="T12" fmla="*/ 2292 w 1586"/>
                <a:gd name="T13" fmla="*/ 1220 h 821"/>
                <a:gd name="T14" fmla="*/ 83 w 1586"/>
                <a:gd name="T15" fmla="*/ 449 h 821"/>
                <a:gd name="T16" fmla="*/ 0 w 1586"/>
                <a:gd name="T17" fmla="*/ 226 h 821"/>
                <a:gd name="T18" fmla="*/ 92 w 1586"/>
                <a:gd name="T19" fmla="*/ 48 h 821"/>
                <a:gd name="T20" fmla="*/ 274 w 1586"/>
                <a:gd name="T21" fmla="*/ 0 h 821"/>
                <a:gd name="T22" fmla="*/ 27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492 h 747"/>
                <a:gd name="T2" fmla="*/ 1855 w 1049"/>
                <a:gd name="T3" fmla="*/ 1131 h 747"/>
                <a:gd name="T4" fmla="*/ 1889 w 1049"/>
                <a:gd name="T5" fmla="*/ 808 h 747"/>
                <a:gd name="T6" fmla="*/ 2111 w 1049"/>
                <a:gd name="T7" fmla="*/ 639 h 747"/>
                <a:gd name="T8" fmla="*/ 157 w 1049"/>
                <a:gd name="T9" fmla="*/ 0 h 747"/>
                <a:gd name="T10" fmla="*/ 0 w 1049"/>
                <a:gd name="T11" fmla="*/ 192 h 747"/>
                <a:gd name="T12" fmla="*/ 0 w 1049"/>
                <a:gd name="T13" fmla="*/ 492 h 747"/>
                <a:gd name="T14" fmla="*/ 0 w 1049"/>
                <a:gd name="T15" fmla="*/ 49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219 w 150"/>
                  <a:gd name="T1" fmla="*/ 0 h 173"/>
                  <a:gd name="T2" fmla="*/ 81 w 150"/>
                  <a:gd name="T3" fmla="*/ 101 h 173"/>
                  <a:gd name="T4" fmla="*/ 0 w 150"/>
                  <a:gd name="T5" fmla="*/ 265 h 173"/>
                  <a:gd name="T6" fmla="*/ 160 w 150"/>
                  <a:gd name="T7" fmla="*/ 245 h 173"/>
                  <a:gd name="T8" fmla="*/ 206 w 150"/>
                  <a:gd name="T9" fmla="*/ 129 h 173"/>
                  <a:gd name="T10" fmla="*/ 300 w 150"/>
                  <a:gd name="T11" fmla="*/ 41 h 173"/>
                  <a:gd name="T12" fmla="*/ 219 w 150"/>
                  <a:gd name="T13" fmla="*/ 0 h 173"/>
                  <a:gd name="T14" fmla="*/ 219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1" name="Freeform 14"/>
              <p:cNvSpPr>
                <a:spLocks/>
              </p:cNvSpPr>
              <p:nvPr userDrawn="1"/>
            </p:nvSpPr>
            <p:spPr bwMode="auto">
              <a:xfrm>
                <a:off x="123" y="148"/>
                <a:ext cx="2386" cy="1081"/>
              </a:xfrm>
              <a:custGeom>
                <a:avLst/>
                <a:gdLst>
                  <a:gd name="T0" fmla="*/ 313 w 1684"/>
                  <a:gd name="T1" fmla="*/ 0 h 880"/>
                  <a:gd name="T2" fmla="*/ 126 w 1684"/>
                  <a:gd name="T3" fmla="*/ 79 h 880"/>
                  <a:gd name="T4" fmla="*/ 0 w 1684"/>
                  <a:gd name="T5" fmla="*/ 314 h 880"/>
                  <a:gd name="T6" fmla="*/ 135 w 1684"/>
                  <a:gd name="T7" fmla="*/ 541 h 880"/>
                  <a:gd name="T8" fmla="*/ 2373 w 1684"/>
                  <a:gd name="T9" fmla="*/ 1308 h 880"/>
                  <a:gd name="T10" fmla="*/ 2855 w 1684"/>
                  <a:gd name="T11" fmla="*/ 1260 h 880"/>
                  <a:gd name="T12" fmla="*/ 3245 w 1684"/>
                  <a:gd name="T13" fmla="*/ 1328 h 880"/>
                  <a:gd name="T14" fmla="*/ 3381 w 1684"/>
                  <a:gd name="T15" fmla="*/ 1220 h 880"/>
                  <a:gd name="T16" fmla="*/ 3015 w 1684"/>
                  <a:gd name="T17" fmla="*/ 1002 h 880"/>
                  <a:gd name="T18" fmla="*/ 2866 w 1684"/>
                  <a:gd name="T19" fmla="*/ 773 h 880"/>
                  <a:gd name="T20" fmla="*/ 2749 w 1684"/>
                  <a:gd name="T21" fmla="*/ 795 h 880"/>
                  <a:gd name="T22" fmla="*/ 2889 w 1684"/>
                  <a:gd name="T23" fmla="*/ 1002 h 880"/>
                  <a:gd name="T24" fmla="*/ 3168 w 1684"/>
                  <a:gd name="T25" fmla="*/ 1222 h 880"/>
                  <a:gd name="T26" fmla="*/ 2837 w 1684"/>
                  <a:gd name="T27" fmla="*/ 1188 h 880"/>
                  <a:gd name="T28" fmla="*/ 2447 w 1684"/>
                  <a:gd name="T29" fmla="*/ 1228 h 880"/>
                  <a:gd name="T30" fmla="*/ 2519 w 1684"/>
                  <a:gd name="T31" fmla="*/ 980 h 880"/>
                  <a:gd name="T32" fmla="*/ 2686 w 1684"/>
                  <a:gd name="T33" fmla="*/ 812 h 880"/>
                  <a:gd name="T34" fmla="*/ 2491 w 1684"/>
                  <a:gd name="T35" fmla="*/ 833 h 880"/>
                  <a:gd name="T36" fmla="*/ 2339 w 1684"/>
                  <a:gd name="T37" fmla="*/ 993 h 880"/>
                  <a:gd name="T38" fmla="*/ 2287 w 1684"/>
                  <a:gd name="T39" fmla="*/ 1194 h 880"/>
                  <a:gd name="T40" fmla="*/ 215 w 1684"/>
                  <a:gd name="T41" fmla="*/ 468 h 880"/>
                  <a:gd name="T42" fmla="*/ 160 w 1684"/>
                  <a:gd name="T43" fmla="*/ 324 h 880"/>
                  <a:gd name="T44" fmla="*/ 207 w 1684"/>
                  <a:gd name="T45" fmla="*/ 144 h 880"/>
                  <a:gd name="T46" fmla="*/ 435 w 1684"/>
                  <a:gd name="T47" fmla="*/ 0 h 880"/>
                  <a:gd name="T48" fmla="*/ 313 w 1684"/>
                  <a:gd name="T49" fmla="*/ 0 h 880"/>
                  <a:gd name="T50" fmla="*/ 31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2" name="Freeform 15"/>
              <p:cNvSpPr>
                <a:spLocks/>
              </p:cNvSpPr>
              <p:nvPr userDrawn="1"/>
            </p:nvSpPr>
            <p:spPr bwMode="auto">
              <a:xfrm>
                <a:off x="324" y="158"/>
                <a:ext cx="1686" cy="614"/>
              </a:xfrm>
              <a:custGeom>
                <a:avLst/>
                <a:gdLst>
                  <a:gd name="T0" fmla="*/ 201 w 1190"/>
                  <a:gd name="T1" fmla="*/ 0 h 500"/>
                  <a:gd name="T2" fmla="*/ 2389 w 1190"/>
                  <a:gd name="T3" fmla="*/ 739 h 500"/>
                  <a:gd name="T4" fmla="*/ 2159 w 1190"/>
                  <a:gd name="T5" fmla="*/ 754 h 500"/>
                  <a:gd name="T6" fmla="*/ 0 w 1190"/>
                  <a:gd name="T7" fmla="*/ 41 h 500"/>
                  <a:gd name="T8" fmla="*/ 201 w 1190"/>
                  <a:gd name="T9" fmla="*/ 0 h 500"/>
                  <a:gd name="T10" fmla="*/ 20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 name="Freeform 16"/>
              <p:cNvSpPr>
                <a:spLocks/>
              </p:cNvSpPr>
              <p:nvPr userDrawn="1"/>
            </p:nvSpPr>
            <p:spPr bwMode="auto">
              <a:xfrm>
                <a:off x="409" y="251"/>
                <a:ext cx="227" cy="410"/>
              </a:xfrm>
              <a:custGeom>
                <a:avLst/>
                <a:gdLst>
                  <a:gd name="T0" fmla="*/ 234 w 160"/>
                  <a:gd name="T1" fmla="*/ 0 h 335"/>
                  <a:gd name="T2" fmla="*/ 38 w 160"/>
                  <a:gd name="T3" fmla="*/ 159 h 335"/>
                  <a:gd name="T4" fmla="*/ 0 w 160"/>
                  <a:gd name="T5" fmla="*/ 344 h 335"/>
                  <a:gd name="T6" fmla="*/ 67 w 160"/>
                  <a:gd name="T7" fmla="*/ 470 h 335"/>
                  <a:gd name="T8" fmla="*/ 189 w 160"/>
                  <a:gd name="T9" fmla="*/ 502 h 335"/>
                  <a:gd name="T10" fmla="*/ 153 w 160"/>
                  <a:gd name="T11" fmla="*/ 230 h 335"/>
                  <a:gd name="T12" fmla="*/ 322 w 160"/>
                  <a:gd name="T13" fmla="*/ 26 h 335"/>
                  <a:gd name="T14" fmla="*/ 234 w 160"/>
                  <a:gd name="T15" fmla="*/ 0 h 335"/>
                  <a:gd name="T16" fmla="*/ 23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 name="Freeform 17"/>
              <p:cNvSpPr>
                <a:spLocks/>
              </p:cNvSpPr>
              <p:nvPr userDrawn="1"/>
            </p:nvSpPr>
            <p:spPr bwMode="auto">
              <a:xfrm>
                <a:off x="846" y="536"/>
                <a:ext cx="691" cy="364"/>
              </a:xfrm>
              <a:custGeom>
                <a:avLst/>
                <a:gdLst>
                  <a:gd name="T0" fmla="*/ 28 w 489"/>
                  <a:gd name="T1" fmla="*/ 52 h 296"/>
                  <a:gd name="T2" fmla="*/ 319 w 489"/>
                  <a:gd name="T3" fmla="*/ 100 h 296"/>
                  <a:gd name="T4" fmla="*/ 647 w 489"/>
                  <a:gd name="T5" fmla="*/ 207 h 296"/>
                  <a:gd name="T6" fmla="*/ 879 w 489"/>
                  <a:gd name="T7" fmla="*/ 368 h 296"/>
                  <a:gd name="T8" fmla="*/ 651 w 489"/>
                  <a:gd name="T9" fmla="*/ 348 h 296"/>
                  <a:gd name="T10" fmla="*/ 277 w 489"/>
                  <a:gd name="T11" fmla="*/ 221 h 296"/>
                  <a:gd name="T12" fmla="*/ 100 w 489"/>
                  <a:gd name="T13" fmla="*/ 121 h 296"/>
                  <a:gd name="T14" fmla="*/ 213 w 489"/>
                  <a:gd name="T15" fmla="*/ 246 h 296"/>
                  <a:gd name="T16" fmla="*/ 543 w 489"/>
                  <a:gd name="T17" fmla="*/ 408 h 296"/>
                  <a:gd name="T18" fmla="*/ 930 w 489"/>
                  <a:gd name="T19" fmla="*/ 448 h 296"/>
                  <a:gd name="T20" fmla="*/ 976 w 489"/>
                  <a:gd name="T21" fmla="*/ 338 h 296"/>
                  <a:gd name="T22" fmla="*/ 787 w 489"/>
                  <a:gd name="T23" fmla="*/ 182 h 296"/>
                  <a:gd name="T24" fmla="*/ 339 w 489"/>
                  <a:gd name="T25" fmla="*/ 26 h 296"/>
                  <a:gd name="T26" fmla="*/ 0 w 489"/>
                  <a:gd name="T27" fmla="*/ 0 h 296"/>
                  <a:gd name="T28" fmla="*/ 28 w 489"/>
                  <a:gd name="T29" fmla="*/ 52 h 296"/>
                  <a:gd name="T30" fmla="*/ 28 w 489"/>
                  <a:gd name="T31" fmla="*/ 5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498 w 794"/>
                <a:gd name="T1" fmla="*/ 198 h 414"/>
                <a:gd name="T2" fmla="*/ 445 w 794"/>
                <a:gd name="T3" fmla="*/ 159 h 414"/>
                <a:gd name="T4" fmla="*/ 349 w 794"/>
                <a:gd name="T5" fmla="*/ 105 h 414"/>
                <a:gd name="T6" fmla="*/ 44 w 794"/>
                <a:gd name="T7" fmla="*/ 0 h 414"/>
                <a:gd name="T8" fmla="*/ 14 w 794"/>
                <a:gd name="T9" fmla="*/ 10 h 414"/>
                <a:gd name="T10" fmla="*/ 0 w 794"/>
                <a:gd name="T11" fmla="*/ 42 h 414"/>
                <a:gd name="T12" fmla="*/ 17 w 794"/>
                <a:gd name="T13" fmla="*/ 78 h 414"/>
                <a:gd name="T14" fmla="*/ 358 w 794"/>
                <a:gd name="T15" fmla="*/ 205 h 414"/>
                <a:gd name="T16" fmla="*/ 433 w 794"/>
                <a:gd name="T17" fmla="*/ 197 h 414"/>
                <a:gd name="T18" fmla="*/ 493 w 794"/>
                <a:gd name="T19" fmla="*/ 207 h 414"/>
                <a:gd name="T20" fmla="*/ 498 w 794"/>
                <a:gd name="T21" fmla="*/ 198 h 414"/>
                <a:gd name="T22" fmla="*/ 498 w 794"/>
                <a:gd name="T23" fmla="*/ 19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 name="Freeform 20"/>
            <p:cNvSpPr>
              <a:spLocks/>
            </p:cNvSpPr>
            <p:nvPr userDrawn="1"/>
          </p:nvSpPr>
          <p:spPr bwMode="auto">
            <a:xfrm rot="7320404">
              <a:off x="4893" y="2923"/>
              <a:ext cx="627" cy="290"/>
            </a:xfrm>
            <a:custGeom>
              <a:avLst/>
              <a:gdLst>
                <a:gd name="T0" fmla="*/ 21 w 1586"/>
                <a:gd name="T1" fmla="*/ 0 h 821"/>
                <a:gd name="T2" fmla="*/ 208 w 1586"/>
                <a:gd name="T3" fmla="*/ 65 h 821"/>
                <a:gd name="T4" fmla="*/ 223 w 1586"/>
                <a:gd name="T5" fmla="*/ 79 h 821"/>
                <a:gd name="T6" fmla="*/ 248 w 1586"/>
                <a:gd name="T7" fmla="*/ 99 h 821"/>
                <a:gd name="T8" fmla="*/ 245 w 1586"/>
                <a:gd name="T9" fmla="*/ 102 h 821"/>
                <a:gd name="T10" fmla="*/ 211 w 1586"/>
                <a:gd name="T11" fmla="*/ 98 h 821"/>
                <a:gd name="T12" fmla="*/ 179 w 1586"/>
                <a:gd name="T13" fmla="*/ 101 h 821"/>
                <a:gd name="T14" fmla="*/ 7 w 1586"/>
                <a:gd name="T15" fmla="*/ 37 h 821"/>
                <a:gd name="T16" fmla="*/ 0 w 1586"/>
                <a:gd name="T17" fmla="*/ 19 h 821"/>
                <a:gd name="T18" fmla="*/ 7 w 1586"/>
                <a:gd name="T19" fmla="*/ 4 h 821"/>
                <a:gd name="T20" fmla="*/ 21 w 1586"/>
                <a:gd name="T21" fmla="*/ 0 h 821"/>
                <a:gd name="T22" fmla="*/ 2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8" name="Freeform 21"/>
            <p:cNvSpPr>
              <a:spLocks/>
            </p:cNvSpPr>
            <p:nvPr userDrawn="1"/>
          </p:nvSpPr>
          <p:spPr bwMode="auto">
            <a:xfrm rot="7320404">
              <a:off x="5000" y="2913"/>
              <a:ext cx="416" cy="265"/>
            </a:xfrm>
            <a:custGeom>
              <a:avLst/>
              <a:gdLst>
                <a:gd name="T0" fmla="*/ 0 w 1049"/>
                <a:gd name="T1" fmla="*/ 41 h 747"/>
                <a:gd name="T2" fmla="*/ 145 w 1049"/>
                <a:gd name="T3" fmla="*/ 94 h 747"/>
                <a:gd name="T4" fmla="*/ 148 w 1049"/>
                <a:gd name="T5" fmla="*/ 67 h 747"/>
                <a:gd name="T6" fmla="*/ 165 w 1049"/>
                <a:gd name="T7" fmla="*/ 53 h 747"/>
                <a:gd name="T8" fmla="*/ 12 w 1049"/>
                <a:gd name="T9" fmla="*/ 0 h 747"/>
                <a:gd name="T10" fmla="*/ 0 w 1049"/>
                <a:gd name="T11" fmla="*/ 16 h 747"/>
                <a:gd name="T12" fmla="*/ 0 w 1049"/>
                <a:gd name="T13" fmla="*/ 41 h 747"/>
                <a:gd name="T14" fmla="*/ 0 w 1049"/>
                <a:gd name="T15" fmla="*/ 4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7 w 150"/>
                  <a:gd name="T1" fmla="*/ 0 h 173"/>
                  <a:gd name="T2" fmla="*/ 6 w 150"/>
                  <a:gd name="T3" fmla="*/ 8 h 173"/>
                  <a:gd name="T4" fmla="*/ 0 w 150"/>
                  <a:gd name="T5" fmla="*/ 22 h 173"/>
                  <a:gd name="T6" fmla="*/ 12 w 150"/>
                  <a:gd name="T7" fmla="*/ 20 h 173"/>
                  <a:gd name="T8" fmla="*/ 16 w 150"/>
                  <a:gd name="T9" fmla="*/ 11 h 173"/>
                  <a:gd name="T10" fmla="*/ 23 w 150"/>
                  <a:gd name="T11" fmla="*/ 4 h 173"/>
                  <a:gd name="T12" fmla="*/ 17 w 150"/>
                  <a:gd name="T13" fmla="*/ 0 h 173"/>
                  <a:gd name="T14" fmla="*/ 1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 name="Freeform 24"/>
              <p:cNvSpPr>
                <a:spLocks/>
              </p:cNvSpPr>
              <p:nvPr userDrawn="1"/>
            </p:nvSpPr>
            <p:spPr bwMode="auto">
              <a:xfrm rot="7320404">
                <a:off x="4887" y="2930"/>
                <a:ext cx="667" cy="311"/>
              </a:xfrm>
              <a:custGeom>
                <a:avLst/>
                <a:gdLst>
                  <a:gd name="T0" fmla="*/ 25 w 1684"/>
                  <a:gd name="T1" fmla="*/ 0 h 880"/>
                  <a:gd name="T2" fmla="*/ 10 w 1684"/>
                  <a:gd name="T3" fmla="*/ 6 h 880"/>
                  <a:gd name="T4" fmla="*/ 0 w 1684"/>
                  <a:gd name="T5" fmla="*/ 26 h 880"/>
                  <a:gd name="T6" fmla="*/ 11 w 1684"/>
                  <a:gd name="T7" fmla="*/ 45 h 880"/>
                  <a:gd name="T8" fmla="*/ 185 w 1684"/>
                  <a:gd name="T9" fmla="*/ 108 h 880"/>
                  <a:gd name="T10" fmla="*/ 223 w 1684"/>
                  <a:gd name="T11" fmla="*/ 104 h 880"/>
                  <a:gd name="T12" fmla="*/ 253 w 1684"/>
                  <a:gd name="T13" fmla="*/ 110 h 880"/>
                  <a:gd name="T14" fmla="*/ 264 w 1684"/>
                  <a:gd name="T15" fmla="*/ 101 h 880"/>
                  <a:gd name="T16" fmla="*/ 236 w 1684"/>
                  <a:gd name="T17" fmla="*/ 83 h 880"/>
                  <a:gd name="T18" fmla="*/ 224 w 1684"/>
                  <a:gd name="T19" fmla="*/ 64 h 880"/>
                  <a:gd name="T20" fmla="*/ 215 w 1684"/>
                  <a:gd name="T21" fmla="*/ 66 h 880"/>
                  <a:gd name="T22" fmla="*/ 226 w 1684"/>
                  <a:gd name="T23" fmla="*/ 83 h 880"/>
                  <a:gd name="T24" fmla="*/ 248 w 1684"/>
                  <a:gd name="T25" fmla="*/ 101 h 880"/>
                  <a:gd name="T26" fmla="*/ 222 w 1684"/>
                  <a:gd name="T27" fmla="*/ 98 h 880"/>
                  <a:gd name="T28" fmla="*/ 191 w 1684"/>
                  <a:gd name="T29" fmla="*/ 102 h 880"/>
                  <a:gd name="T30" fmla="*/ 197 w 1684"/>
                  <a:gd name="T31" fmla="*/ 81 h 880"/>
                  <a:gd name="T32" fmla="*/ 210 w 1684"/>
                  <a:gd name="T33" fmla="*/ 67 h 880"/>
                  <a:gd name="T34" fmla="*/ 195 w 1684"/>
                  <a:gd name="T35" fmla="*/ 69 h 880"/>
                  <a:gd name="T36" fmla="*/ 183 w 1684"/>
                  <a:gd name="T37" fmla="*/ 82 h 880"/>
                  <a:gd name="T38" fmla="*/ 179 w 1684"/>
                  <a:gd name="T39" fmla="*/ 99 h 880"/>
                  <a:gd name="T40" fmla="*/ 17 w 1684"/>
                  <a:gd name="T41" fmla="*/ 39 h 880"/>
                  <a:gd name="T42" fmla="*/ 13 w 1684"/>
                  <a:gd name="T43" fmla="*/ 27 h 880"/>
                  <a:gd name="T44" fmla="*/ 16 w 1684"/>
                  <a:gd name="T45" fmla="*/ 12 h 880"/>
                  <a:gd name="T46" fmla="*/ 34 w 1684"/>
                  <a:gd name="T47" fmla="*/ 0 h 880"/>
                  <a:gd name="T48" fmla="*/ 25 w 1684"/>
                  <a:gd name="T49" fmla="*/ 0 h 880"/>
                  <a:gd name="T50" fmla="*/ 25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 name="Freeform 25"/>
              <p:cNvSpPr>
                <a:spLocks/>
              </p:cNvSpPr>
              <p:nvPr userDrawn="1"/>
            </p:nvSpPr>
            <p:spPr bwMode="auto">
              <a:xfrm rot="7320404">
                <a:off x="5062" y="2997"/>
                <a:ext cx="472" cy="176"/>
              </a:xfrm>
              <a:custGeom>
                <a:avLst/>
                <a:gdLst>
                  <a:gd name="T0" fmla="*/ 16 w 1190"/>
                  <a:gd name="T1" fmla="*/ 0 h 500"/>
                  <a:gd name="T2" fmla="*/ 187 w 1190"/>
                  <a:gd name="T3" fmla="*/ 61 h 500"/>
                  <a:gd name="T4" fmla="*/ 169 w 1190"/>
                  <a:gd name="T5" fmla="*/ 62 h 500"/>
                  <a:gd name="T6" fmla="*/ 0 w 1190"/>
                  <a:gd name="T7" fmla="*/ 4 h 500"/>
                  <a:gd name="T8" fmla="*/ 16 w 1190"/>
                  <a:gd name="T9" fmla="*/ 0 h 500"/>
                  <a:gd name="T10" fmla="*/ 1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 name="Freeform 26"/>
              <p:cNvSpPr>
                <a:spLocks/>
              </p:cNvSpPr>
              <p:nvPr userDrawn="1"/>
            </p:nvSpPr>
            <p:spPr bwMode="auto">
              <a:xfrm rot="7320404">
                <a:off x="5365" y="2873"/>
                <a:ext cx="63" cy="118"/>
              </a:xfrm>
              <a:custGeom>
                <a:avLst/>
                <a:gdLst>
                  <a:gd name="T0" fmla="*/ 18 w 160"/>
                  <a:gd name="T1" fmla="*/ 0 h 335"/>
                  <a:gd name="T2" fmla="*/ 3 w 160"/>
                  <a:gd name="T3" fmla="*/ 13 h 335"/>
                  <a:gd name="T4" fmla="*/ 0 w 160"/>
                  <a:gd name="T5" fmla="*/ 29 h 335"/>
                  <a:gd name="T6" fmla="*/ 5 w 160"/>
                  <a:gd name="T7" fmla="*/ 39 h 335"/>
                  <a:gd name="T8" fmla="*/ 15 w 160"/>
                  <a:gd name="T9" fmla="*/ 42 h 335"/>
                  <a:gd name="T10" fmla="*/ 12 w 160"/>
                  <a:gd name="T11" fmla="*/ 19 h 335"/>
                  <a:gd name="T12" fmla="*/ 25 w 160"/>
                  <a:gd name="T13" fmla="*/ 2 h 335"/>
                  <a:gd name="T14" fmla="*/ 18 w 160"/>
                  <a:gd name="T15" fmla="*/ 0 h 335"/>
                  <a:gd name="T16" fmla="*/ 1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 name="Freeform 27"/>
              <p:cNvSpPr>
                <a:spLocks/>
              </p:cNvSpPr>
              <p:nvPr userDrawn="1"/>
            </p:nvSpPr>
            <p:spPr bwMode="auto">
              <a:xfrm rot="7320404">
                <a:off x="5137" y="3000"/>
                <a:ext cx="193" cy="104"/>
              </a:xfrm>
              <a:custGeom>
                <a:avLst/>
                <a:gdLst>
                  <a:gd name="T0" fmla="*/ 2 w 489"/>
                  <a:gd name="T1" fmla="*/ 4 h 296"/>
                  <a:gd name="T2" fmla="*/ 25 w 489"/>
                  <a:gd name="T3" fmla="*/ 8 h 296"/>
                  <a:gd name="T4" fmla="*/ 51 w 489"/>
                  <a:gd name="T5" fmla="*/ 17 h 296"/>
                  <a:gd name="T6" fmla="*/ 69 w 489"/>
                  <a:gd name="T7" fmla="*/ 30 h 296"/>
                  <a:gd name="T8" fmla="*/ 51 w 489"/>
                  <a:gd name="T9" fmla="*/ 28 h 296"/>
                  <a:gd name="T10" fmla="*/ 22 w 489"/>
                  <a:gd name="T11" fmla="*/ 18 h 296"/>
                  <a:gd name="T12" fmla="*/ 8 w 489"/>
                  <a:gd name="T13" fmla="*/ 10 h 296"/>
                  <a:gd name="T14" fmla="*/ 17 w 489"/>
                  <a:gd name="T15" fmla="*/ 20 h 296"/>
                  <a:gd name="T16" fmla="*/ 42 w 489"/>
                  <a:gd name="T17" fmla="*/ 33 h 296"/>
                  <a:gd name="T18" fmla="*/ 73 w 489"/>
                  <a:gd name="T19" fmla="*/ 37 h 296"/>
                  <a:gd name="T20" fmla="*/ 76 w 489"/>
                  <a:gd name="T21" fmla="*/ 28 h 296"/>
                  <a:gd name="T22" fmla="*/ 62 w 489"/>
                  <a:gd name="T23" fmla="*/ 15 h 296"/>
                  <a:gd name="T24" fmla="*/ 26 w 489"/>
                  <a:gd name="T25" fmla="*/ 2 h 296"/>
                  <a:gd name="T26" fmla="*/ 0 w 489"/>
                  <a:gd name="T27" fmla="*/ 0 h 296"/>
                  <a:gd name="T28" fmla="*/ 2 w 489"/>
                  <a:gd name="T29" fmla="*/ 4 h 296"/>
                  <a:gd name="T30" fmla="*/ 2 w 489"/>
                  <a:gd name="T31" fmla="*/ 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2056447500 w 4288"/>
              <a:gd name="T3" fmla="*/ 645160443 h 459"/>
              <a:gd name="T4" fmla="*/ 2147483647 w 4288"/>
              <a:gd name="T5" fmla="*/ 362902749 h 459"/>
              <a:gd name="T6" fmla="*/ 2147483647 w 4288"/>
              <a:gd name="T7" fmla="*/ 947579400 h 459"/>
              <a:gd name="T8" fmla="*/ 2147483647 w 4288"/>
              <a:gd name="T9" fmla="*/ 383064013 h 459"/>
              <a:gd name="T10" fmla="*/ 2147483647 w 4288"/>
              <a:gd name="T11" fmla="*/ 1149192039 h 459"/>
              <a:gd name="T12" fmla="*/ 2147483647 w 4288"/>
              <a:gd name="T13" fmla="*/ 342741485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80645000 h 240"/>
              <a:gd name="T2" fmla="*/ 705643750 w 560"/>
              <a:gd name="T3" fmla="*/ 362902500 h 240"/>
              <a:gd name="T4" fmla="*/ 1129030000 w 560"/>
              <a:gd name="T5" fmla="*/ 40322500 h 240"/>
              <a:gd name="T6" fmla="*/ 1411287500 w 560"/>
              <a:gd name="T7" fmla="*/ 6048375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003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1003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fld id="{9D40E46B-9CE6-4CF2-AC6D-B056FC0E820B}" type="datetimeFigureOut">
              <a:rPr lang="tr-TR"/>
              <a:pPr>
                <a:defRPr/>
              </a:pPr>
              <a:t>06.12.2017</a:t>
            </a:fld>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88CF7E6B-942C-40C4-89DD-9AEE379EA01A}" type="slidenum">
              <a:rPr lang="tr-TR"/>
              <a:pPr>
                <a:defRPr/>
              </a:pPr>
              <a:t>‹#›</a:t>
            </a:fld>
            <a:endParaRPr lang="tr-TR"/>
          </a:p>
        </p:txBody>
      </p:sp>
    </p:spTree>
    <p:extLst>
      <p:ext uri="{BB962C8B-B14F-4D97-AF65-F5344CB8AC3E}">
        <p14:creationId xmlns:p14="http://schemas.microsoft.com/office/powerpoint/2010/main" xmlns="" val="22796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9FC12739-4031-4468-B9C1-B8B5EA0D3D28}" type="datetimeFigureOut">
              <a:rPr lang="tr-TR"/>
              <a:pPr>
                <a:defRPr/>
              </a:pPr>
              <a:t>06.12.2017</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B4A79C30-2898-4C42-AD20-FBD63B86B3A1}" type="slidenum">
              <a:rPr lang="tr-TR"/>
              <a:pPr>
                <a:defRPr/>
              </a:pPr>
              <a:t>‹#›</a:t>
            </a:fld>
            <a:endParaRPr lang="tr-TR"/>
          </a:p>
        </p:txBody>
      </p:sp>
    </p:spTree>
    <p:extLst>
      <p:ext uri="{BB962C8B-B14F-4D97-AF65-F5344CB8AC3E}">
        <p14:creationId xmlns:p14="http://schemas.microsoft.com/office/powerpoint/2010/main" xmlns="" val="64251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1672FB70-44A3-48F0-972C-73509D815E38}" type="datetimeFigureOut">
              <a:rPr lang="tr-TR"/>
              <a:pPr>
                <a:defRPr/>
              </a:pPr>
              <a:t>06.12.2017</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E65B68D5-BFC3-4285-9036-7987354E27C8}" type="slidenum">
              <a:rPr lang="tr-TR"/>
              <a:pPr>
                <a:defRPr/>
              </a:pPr>
              <a:t>‹#›</a:t>
            </a:fld>
            <a:endParaRPr lang="tr-TR"/>
          </a:p>
        </p:txBody>
      </p:sp>
    </p:spTree>
    <p:extLst>
      <p:ext uri="{BB962C8B-B14F-4D97-AF65-F5344CB8AC3E}">
        <p14:creationId xmlns:p14="http://schemas.microsoft.com/office/powerpoint/2010/main" xmlns="" val="9527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dt" sz="half" idx="10"/>
          </p:nvPr>
        </p:nvSpPr>
        <p:spPr>
          <a:ln/>
        </p:spPr>
        <p:txBody>
          <a:bodyPr/>
          <a:lstStyle>
            <a:lvl1pPr>
              <a:defRPr/>
            </a:lvl1pPr>
          </a:lstStyle>
          <a:p>
            <a:pPr>
              <a:defRPr/>
            </a:pPr>
            <a:fld id="{00F27F7A-1E5B-4CCA-91DB-68AD02C06956}" type="datetimeFigureOut">
              <a:rPr lang="tr-TR"/>
              <a:pPr>
                <a:defRPr/>
              </a:pPr>
              <a:t>06.12.2017</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6CCDFFD7-A841-481F-A276-842973586775}" type="slidenum">
              <a:rPr lang="tr-TR"/>
              <a:pPr>
                <a:defRPr/>
              </a:pPr>
              <a:t>‹#›</a:t>
            </a:fld>
            <a:endParaRPr lang="tr-TR"/>
          </a:p>
        </p:txBody>
      </p:sp>
    </p:spTree>
    <p:extLst>
      <p:ext uri="{BB962C8B-B14F-4D97-AF65-F5344CB8AC3E}">
        <p14:creationId xmlns:p14="http://schemas.microsoft.com/office/powerpoint/2010/main" xmlns="" val="85576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fld id="{28D490BC-0A5A-40C5-8144-B402F053D2DF}" type="datetimeFigureOut">
              <a:rPr lang="tr-TR"/>
              <a:pPr>
                <a:defRPr/>
              </a:pPr>
              <a:t>06.12.2017</a:t>
            </a:fld>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212D7AB1-7413-447E-AB30-E1DC578B271E}" type="slidenum">
              <a:rPr lang="tr-TR"/>
              <a:pPr>
                <a:defRPr/>
              </a:pPr>
              <a:t>‹#›</a:t>
            </a:fld>
            <a:endParaRPr lang="tr-TR"/>
          </a:p>
        </p:txBody>
      </p:sp>
    </p:spTree>
    <p:extLst>
      <p:ext uri="{BB962C8B-B14F-4D97-AF65-F5344CB8AC3E}">
        <p14:creationId xmlns:p14="http://schemas.microsoft.com/office/powerpoint/2010/main" xmlns="" val="42237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fld id="{7E7EA812-AB26-4936-906E-82B53156DD32}" type="datetimeFigureOut">
              <a:rPr lang="tr-TR"/>
              <a:pPr>
                <a:defRPr/>
              </a:pPr>
              <a:t>06.12.2017</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71111980-2CDF-4E0E-905B-637B64076541}" type="slidenum">
              <a:rPr lang="tr-TR"/>
              <a:pPr>
                <a:defRPr/>
              </a:pPr>
              <a:t>‹#›</a:t>
            </a:fld>
            <a:endParaRPr lang="tr-TR"/>
          </a:p>
        </p:txBody>
      </p:sp>
    </p:spTree>
    <p:extLst>
      <p:ext uri="{BB962C8B-B14F-4D97-AF65-F5344CB8AC3E}">
        <p14:creationId xmlns:p14="http://schemas.microsoft.com/office/powerpoint/2010/main" xmlns="" val="34920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a:ln/>
        </p:spPr>
        <p:txBody>
          <a:bodyPr/>
          <a:lstStyle>
            <a:lvl1pPr>
              <a:defRPr/>
            </a:lvl1pPr>
          </a:lstStyle>
          <a:p>
            <a:pPr>
              <a:defRPr/>
            </a:pPr>
            <a:fld id="{E28F1F3B-2087-4D2D-9822-CEDFE75AFAF8}" type="datetimeFigureOut">
              <a:rPr lang="tr-TR"/>
              <a:pPr>
                <a:defRPr/>
              </a:pPr>
              <a:t>06.12.2017</a:t>
            </a:fld>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CF7117B6-4123-4D1C-AA14-A42A6E0CB049}" type="slidenum">
              <a:rPr lang="tr-TR"/>
              <a:pPr>
                <a:defRPr/>
              </a:pPr>
              <a:t>‹#›</a:t>
            </a:fld>
            <a:endParaRPr lang="tr-TR"/>
          </a:p>
        </p:txBody>
      </p:sp>
    </p:spTree>
    <p:extLst>
      <p:ext uri="{BB962C8B-B14F-4D97-AF65-F5344CB8AC3E}">
        <p14:creationId xmlns:p14="http://schemas.microsoft.com/office/powerpoint/2010/main" xmlns="" val="148882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dt" sz="half" idx="10"/>
          </p:nvPr>
        </p:nvSpPr>
        <p:spPr>
          <a:ln/>
        </p:spPr>
        <p:txBody>
          <a:bodyPr/>
          <a:lstStyle>
            <a:lvl1pPr>
              <a:defRPr/>
            </a:lvl1pPr>
          </a:lstStyle>
          <a:p>
            <a:pPr>
              <a:defRPr/>
            </a:pPr>
            <a:fld id="{9F988274-F4C7-4A0B-9915-0C6ADCC89194}" type="datetimeFigureOut">
              <a:rPr lang="tr-TR"/>
              <a:pPr>
                <a:defRPr/>
              </a:pPr>
              <a:t>06.12.2017</a:t>
            </a:fld>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72CE23D3-1DB1-479F-AC83-CB29EFAFB709}" type="slidenum">
              <a:rPr lang="tr-TR"/>
              <a:pPr>
                <a:defRPr/>
              </a:pPr>
              <a:t>‹#›</a:t>
            </a:fld>
            <a:endParaRPr lang="tr-TR"/>
          </a:p>
        </p:txBody>
      </p:sp>
    </p:spTree>
    <p:extLst>
      <p:ext uri="{BB962C8B-B14F-4D97-AF65-F5344CB8AC3E}">
        <p14:creationId xmlns:p14="http://schemas.microsoft.com/office/powerpoint/2010/main" xmlns="" val="316003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1E50383-14E8-4180-ACB7-FECA12AEABE9}" type="datetimeFigureOut">
              <a:rPr lang="tr-TR"/>
              <a:pPr>
                <a:defRPr/>
              </a:pPr>
              <a:t>06.12.2017</a:t>
            </a:fld>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86A5686B-CC4C-4DE2-87BB-5BCB15913749}" type="slidenum">
              <a:rPr lang="tr-TR"/>
              <a:pPr>
                <a:defRPr/>
              </a:pPr>
              <a:t>‹#›</a:t>
            </a:fld>
            <a:endParaRPr lang="tr-TR"/>
          </a:p>
        </p:txBody>
      </p:sp>
    </p:spTree>
    <p:extLst>
      <p:ext uri="{BB962C8B-B14F-4D97-AF65-F5344CB8AC3E}">
        <p14:creationId xmlns:p14="http://schemas.microsoft.com/office/powerpoint/2010/main" xmlns="" val="253416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fld id="{4452A6BF-47C8-44C7-BDE6-535622352DFA}" type="datetimeFigureOut">
              <a:rPr lang="tr-TR"/>
              <a:pPr>
                <a:defRPr/>
              </a:pPr>
              <a:t>06.12.2017</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1335C4DA-6965-4159-90C2-9FF8672BFB83}" type="slidenum">
              <a:rPr lang="tr-TR"/>
              <a:pPr>
                <a:defRPr/>
              </a:pPr>
              <a:t>‹#›</a:t>
            </a:fld>
            <a:endParaRPr lang="tr-TR"/>
          </a:p>
        </p:txBody>
      </p:sp>
    </p:spTree>
    <p:extLst>
      <p:ext uri="{BB962C8B-B14F-4D97-AF65-F5344CB8AC3E}">
        <p14:creationId xmlns:p14="http://schemas.microsoft.com/office/powerpoint/2010/main" xmlns="" val="213306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fld id="{400FA1E7-C7B7-4701-8506-B1BE5C8340B4}" type="datetimeFigureOut">
              <a:rPr lang="tr-TR"/>
              <a:pPr>
                <a:defRPr/>
              </a:pPr>
              <a:t>06.12.2017</a:t>
            </a:fld>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A2157BF9-CD65-4AC4-BE18-678BB64A17FA}" type="slidenum">
              <a:rPr lang="tr-TR"/>
              <a:pPr>
                <a:defRPr/>
              </a:pPr>
              <a:t>‹#›</a:t>
            </a:fld>
            <a:endParaRPr lang="tr-TR"/>
          </a:p>
        </p:txBody>
      </p:sp>
    </p:spTree>
    <p:extLst>
      <p:ext uri="{BB962C8B-B14F-4D97-AF65-F5344CB8AC3E}">
        <p14:creationId xmlns:p14="http://schemas.microsoft.com/office/powerpoint/2010/main" xmlns="" val="160682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465160249 w 2903"/>
              <a:gd name="T1" fmla="*/ 138463012 h 3686"/>
              <a:gd name="T2" fmla="*/ 411001033 w 2903"/>
              <a:gd name="T3" fmla="*/ 25582090 h 3686"/>
              <a:gd name="T4" fmla="*/ 359085058 w 2903"/>
              <a:gd name="T5" fmla="*/ 0 h 3686"/>
              <a:gd name="T6" fmla="*/ 17625693 w 2903"/>
              <a:gd name="T7" fmla="*/ 898890480 h 3686"/>
              <a:gd name="T8" fmla="*/ 17625693 w 2903"/>
              <a:gd name="T9" fmla="*/ 1032237527 h 3686"/>
              <a:gd name="T10" fmla="*/ 0 w 2903"/>
              <a:gd name="T11" fmla="*/ 1161107043 h 3686"/>
              <a:gd name="T12" fmla="*/ 11536839 w 2903"/>
              <a:gd name="T13" fmla="*/ 1178694836 h 3686"/>
              <a:gd name="T14" fmla="*/ 70663288 w 2903"/>
              <a:gd name="T15" fmla="*/ 1072849144 h 3686"/>
              <a:gd name="T16" fmla="*/ 118573533 w 2903"/>
              <a:gd name="T17" fmla="*/ 1032237527 h 3686"/>
              <a:gd name="T18" fmla="*/ 465160249 w 2903"/>
              <a:gd name="T19" fmla="*/ 138463012 h 3686"/>
              <a:gd name="T20" fmla="*/ 465160249 w 2903"/>
              <a:gd name="T21" fmla="*/ 138463012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933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fld id="{DF644CE2-C8E2-4FD9-BF3D-9402BA99B5D6}" type="datetimeFigureOut">
              <a:rPr lang="tr-TR"/>
              <a:pPr>
                <a:defRPr/>
              </a:pPr>
              <a:t>06.12.2017</a:t>
            </a:fld>
            <a:endParaRPr lang="tr-TR"/>
          </a:p>
        </p:txBody>
      </p:sp>
      <p:sp>
        <p:nvSpPr>
          <p:cNvPr id="9933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tr-TR"/>
          </a:p>
        </p:txBody>
      </p:sp>
      <p:sp>
        <p:nvSpPr>
          <p:cNvPr id="9933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E55A9B8-E14E-49A9-BCE1-F400AF95191F}" type="slidenum">
              <a:rPr lang="tr-TR"/>
              <a:pPr>
                <a:defRPr/>
              </a:pPr>
              <a:t>‹#›</a:t>
            </a:fld>
            <a:endParaRPr lang="tr-TR"/>
          </a:p>
        </p:txBody>
      </p:sp>
      <p:sp>
        <p:nvSpPr>
          <p:cNvPr id="1032" name="Freeform 8"/>
          <p:cNvSpPr>
            <a:spLocks/>
          </p:cNvSpPr>
          <p:nvPr/>
        </p:nvSpPr>
        <p:spPr bwMode="auto">
          <a:xfrm rot="-3172564">
            <a:off x="7865269" y="24607"/>
            <a:ext cx="1165225" cy="2097087"/>
          </a:xfrm>
          <a:custGeom>
            <a:avLst/>
            <a:gdLst>
              <a:gd name="T0" fmla="*/ 367400126 w 2911"/>
              <a:gd name="T1" fmla="*/ 0 h 3703"/>
              <a:gd name="T2" fmla="*/ 20829548 w 2911"/>
              <a:gd name="T3" fmla="*/ 909239838 h 3703"/>
              <a:gd name="T4" fmla="*/ 20989661 w 2911"/>
              <a:gd name="T5" fmla="*/ 1026623476 h 3703"/>
              <a:gd name="T6" fmla="*/ 0 w 2911"/>
              <a:gd name="T7" fmla="*/ 1165174497 h 3703"/>
              <a:gd name="T8" fmla="*/ 8011272 w 2911"/>
              <a:gd name="T9" fmla="*/ 1187624598 h 3703"/>
              <a:gd name="T10" fmla="*/ 67615873 w 2911"/>
              <a:gd name="T11" fmla="*/ 1075051858 h 3703"/>
              <a:gd name="T12" fmla="*/ 122252957 w 2911"/>
              <a:gd name="T13" fmla="*/ 1032717091 h 3703"/>
              <a:gd name="T14" fmla="*/ 466420234 w 2911"/>
              <a:gd name="T15" fmla="*/ 137267738 h 3703"/>
              <a:gd name="T16" fmla="*/ 414827305 w 2911"/>
              <a:gd name="T17" fmla="*/ 30789179 h 3703"/>
              <a:gd name="T18" fmla="*/ 367400126 w 2911"/>
              <a:gd name="T19" fmla="*/ 0 h 3703"/>
              <a:gd name="T20" fmla="*/ 36740012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33" name="Freeform 9"/>
          <p:cNvSpPr>
            <a:spLocks/>
          </p:cNvSpPr>
          <p:nvPr/>
        </p:nvSpPr>
        <p:spPr bwMode="auto">
          <a:xfrm rot="-3172564">
            <a:off x="7831138" y="192088"/>
            <a:ext cx="1025525" cy="1571625"/>
          </a:xfrm>
          <a:custGeom>
            <a:avLst/>
            <a:gdLst>
              <a:gd name="T0" fmla="*/ 0 w 2561"/>
              <a:gd name="T1" fmla="*/ 795925910 h 2777"/>
              <a:gd name="T2" fmla="*/ 69271991 w 2561"/>
              <a:gd name="T3" fmla="*/ 817705678 h 2777"/>
              <a:gd name="T4" fmla="*/ 118018666 w 2561"/>
              <a:gd name="T5" fmla="*/ 889450897 h 2777"/>
              <a:gd name="T6" fmla="*/ 410660494 w 2561"/>
              <a:gd name="T7" fmla="*/ 127796260 h 2777"/>
              <a:gd name="T8" fmla="*/ 339624568 w 2561"/>
              <a:gd name="T9" fmla="*/ 26263738 h 2777"/>
              <a:gd name="T10" fmla="*/ 304347469 w 2561"/>
              <a:gd name="T11" fmla="*/ 0 h 2777"/>
              <a:gd name="T12" fmla="*/ 0 w 2561"/>
              <a:gd name="T13" fmla="*/ 795925910 h 2777"/>
              <a:gd name="T14" fmla="*/ 0 w 2561"/>
              <a:gd name="T15" fmla="*/ 79592591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397 w 2177"/>
                <a:gd name="T1" fmla="*/ 315 h 1298"/>
                <a:gd name="T2" fmla="*/ 355 w 2177"/>
                <a:gd name="T3" fmla="*/ 277 h 1298"/>
                <a:gd name="T4" fmla="*/ 333 w 2177"/>
                <a:gd name="T5" fmla="*/ 120 h 1298"/>
                <a:gd name="T6" fmla="*/ 535 w 2177"/>
                <a:gd name="T7" fmla="*/ 83 h 1298"/>
                <a:gd name="T8" fmla="*/ 545 w 2177"/>
                <a:gd name="T9" fmla="*/ 51 h 1298"/>
                <a:gd name="T10" fmla="*/ 525 w 2177"/>
                <a:gd name="T11" fmla="*/ 25 h 1298"/>
                <a:gd name="T12" fmla="*/ 319 w 2177"/>
                <a:gd name="T13" fmla="*/ 53 h 1298"/>
                <a:gd name="T14" fmla="*/ 305 w 2177"/>
                <a:gd name="T15" fmla="*/ 8 h 1298"/>
                <a:gd name="T16" fmla="*/ 272 w 2177"/>
                <a:gd name="T17" fmla="*/ 0 h 1298"/>
                <a:gd name="T18" fmla="*/ 240 w 2177"/>
                <a:gd name="T19" fmla="*/ 7 h 1298"/>
                <a:gd name="T20" fmla="*/ 222 w 2177"/>
                <a:gd name="T21" fmla="*/ 27 h 1298"/>
                <a:gd name="T22" fmla="*/ 235 w 2177"/>
                <a:gd name="T23" fmla="*/ 72 h 1298"/>
                <a:gd name="T24" fmla="*/ 165 w 2177"/>
                <a:gd name="T25" fmla="*/ 111 h 1298"/>
                <a:gd name="T26" fmla="*/ 246 w 2177"/>
                <a:gd name="T27" fmla="*/ 119 h 1298"/>
                <a:gd name="T28" fmla="*/ 278 w 2177"/>
                <a:gd name="T29" fmla="*/ 223 h 1298"/>
                <a:gd name="T30" fmla="*/ 36 w 2177"/>
                <a:gd name="T31" fmla="*/ 118 h 1298"/>
                <a:gd name="T32" fmla="*/ 12 w 2177"/>
                <a:gd name="T33" fmla="*/ 128 h 1298"/>
                <a:gd name="T34" fmla="*/ 0 w 2177"/>
                <a:gd name="T35" fmla="*/ 159 h 1298"/>
                <a:gd name="T36" fmla="*/ 14 w 2177"/>
                <a:gd name="T37" fmla="*/ 195 h 1298"/>
                <a:gd name="T38" fmla="*/ 285 w 2177"/>
                <a:gd name="T39" fmla="*/ 322 h 1298"/>
                <a:gd name="T40" fmla="*/ 345 w 2177"/>
                <a:gd name="T41" fmla="*/ 314 h 1298"/>
                <a:gd name="T42" fmla="*/ 393 w 2177"/>
                <a:gd name="T43" fmla="*/ 325 h 1298"/>
                <a:gd name="T44" fmla="*/ 397 w 2177"/>
                <a:gd name="T45" fmla="*/ 315 h 1298"/>
                <a:gd name="T46" fmla="*/ 397 w 2177"/>
                <a:gd name="T47" fmla="*/ 31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2" name="Freeform 12"/>
            <p:cNvSpPr>
              <a:spLocks/>
            </p:cNvSpPr>
            <p:nvPr userDrawn="1"/>
          </p:nvSpPr>
          <p:spPr bwMode="auto">
            <a:xfrm>
              <a:off x="1022" y="3582"/>
              <a:ext cx="71" cy="129"/>
            </a:xfrm>
            <a:custGeom>
              <a:avLst/>
              <a:gdLst>
                <a:gd name="T0" fmla="*/ 0 w 143"/>
                <a:gd name="T1" fmla="*/ 2 h 258"/>
                <a:gd name="T2" fmla="*/ 30 w 143"/>
                <a:gd name="T3" fmla="*/ 0 h 258"/>
                <a:gd name="T4" fmla="*/ 35 w 143"/>
                <a:gd name="T5" fmla="*/ 59 h 258"/>
                <a:gd name="T6" fmla="*/ 2 w 143"/>
                <a:gd name="T7" fmla="*/ 65 h 258"/>
                <a:gd name="T8" fmla="*/ 0 w 143"/>
                <a:gd name="T9" fmla="*/ 2 h 258"/>
                <a:gd name="T10" fmla="*/ 0 w 143"/>
                <a:gd name="T11" fmla="*/ 2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3" name="Freeform 13"/>
            <p:cNvSpPr>
              <a:spLocks/>
            </p:cNvSpPr>
            <p:nvPr userDrawn="1"/>
          </p:nvSpPr>
          <p:spPr bwMode="auto">
            <a:xfrm>
              <a:off x="20" y="3774"/>
              <a:ext cx="792" cy="410"/>
            </a:xfrm>
            <a:custGeom>
              <a:avLst/>
              <a:gdLst>
                <a:gd name="T0" fmla="*/ 34 w 1586"/>
                <a:gd name="T1" fmla="*/ 0 h 821"/>
                <a:gd name="T2" fmla="*/ 332 w 1586"/>
                <a:gd name="T3" fmla="*/ 129 h 821"/>
                <a:gd name="T4" fmla="*/ 356 w 1586"/>
                <a:gd name="T5" fmla="*/ 159 h 821"/>
                <a:gd name="T6" fmla="*/ 396 w 1586"/>
                <a:gd name="T7" fmla="*/ 198 h 821"/>
                <a:gd name="T8" fmla="*/ 391 w 1586"/>
                <a:gd name="T9" fmla="*/ 205 h 821"/>
                <a:gd name="T10" fmla="*/ 337 w 1586"/>
                <a:gd name="T11" fmla="*/ 196 h 821"/>
                <a:gd name="T12" fmla="*/ 286 w 1586"/>
                <a:gd name="T13" fmla="*/ 202 h 821"/>
                <a:gd name="T14" fmla="*/ 10 w 1586"/>
                <a:gd name="T15" fmla="*/ 74 h 821"/>
                <a:gd name="T16" fmla="*/ 0 w 1586"/>
                <a:gd name="T17" fmla="*/ 37 h 821"/>
                <a:gd name="T18" fmla="*/ 11 w 1586"/>
                <a:gd name="T19" fmla="*/ 8 h 821"/>
                <a:gd name="T20" fmla="*/ 34 w 1586"/>
                <a:gd name="T21" fmla="*/ 0 h 821"/>
                <a:gd name="T22" fmla="*/ 3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4" name="Freeform 14"/>
            <p:cNvSpPr>
              <a:spLocks/>
            </p:cNvSpPr>
            <p:nvPr userDrawn="1"/>
          </p:nvSpPr>
          <p:spPr bwMode="auto">
            <a:xfrm>
              <a:off x="129" y="3808"/>
              <a:ext cx="525" cy="374"/>
            </a:xfrm>
            <a:custGeom>
              <a:avLst/>
              <a:gdLst>
                <a:gd name="T0" fmla="*/ 0 w 1049"/>
                <a:gd name="T1" fmla="*/ 82 h 747"/>
                <a:gd name="T2" fmla="*/ 231 w 1049"/>
                <a:gd name="T3" fmla="*/ 187 h 747"/>
                <a:gd name="T4" fmla="*/ 235 w 1049"/>
                <a:gd name="T5" fmla="*/ 134 h 747"/>
                <a:gd name="T6" fmla="*/ 263 w 1049"/>
                <a:gd name="T7" fmla="*/ 106 h 747"/>
                <a:gd name="T8" fmla="*/ 20 w 1049"/>
                <a:gd name="T9" fmla="*/ 0 h 747"/>
                <a:gd name="T10" fmla="*/ 0 w 1049"/>
                <a:gd name="T11" fmla="*/ 32 h 747"/>
                <a:gd name="T12" fmla="*/ 0 w 1049"/>
                <a:gd name="T13" fmla="*/ 82 h 747"/>
                <a:gd name="T14" fmla="*/ 0 w 1049"/>
                <a:gd name="T15" fmla="*/ 8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5" name="Freeform 15"/>
            <p:cNvSpPr>
              <a:spLocks/>
            </p:cNvSpPr>
            <p:nvPr userDrawn="1"/>
          </p:nvSpPr>
          <p:spPr bwMode="auto">
            <a:xfrm>
              <a:off x="485" y="3532"/>
              <a:ext cx="135" cy="121"/>
            </a:xfrm>
            <a:custGeom>
              <a:avLst/>
              <a:gdLst>
                <a:gd name="T0" fmla="*/ 0 w 272"/>
                <a:gd name="T1" fmla="*/ 7 h 241"/>
                <a:gd name="T2" fmla="*/ 39 w 272"/>
                <a:gd name="T3" fmla="*/ 0 h 241"/>
                <a:gd name="T4" fmla="*/ 62 w 272"/>
                <a:gd name="T5" fmla="*/ 9 h 241"/>
                <a:gd name="T6" fmla="*/ 67 w 272"/>
                <a:gd name="T7" fmla="*/ 35 h 241"/>
                <a:gd name="T8" fmla="*/ 40 w 272"/>
                <a:gd name="T9" fmla="*/ 37 h 241"/>
                <a:gd name="T10" fmla="*/ 8 w 272"/>
                <a:gd name="T11" fmla="*/ 61 h 241"/>
                <a:gd name="T12" fmla="*/ 0 w 272"/>
                <a:gd name="T13" fmla="*/ 7 h 241"/>
                <a:gd name="T14" fmla="*/ 0 w 272"/>
                <a:gd name="T15" fmla="*/ 7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6" name="Freeform 16"/>
            <p:cNvSpPr>
              <a:spLocks/>
            </p:cNvSpPr>
            <p:nvPr userDrawn="1"/>
          </p:nvSpPr>
          <p:spPr bwMode="auto">
            <a:xfrm>
              <a:off x="641" y="4163"/>
              <a:ext cx="76" cy="112"/>
            </a:xfrm>
            <a:custGeom>
              <a:avLst/>
              <a:gdLst>
                <a:gd name="T0" fmla="*/ 38 w 152"/>
                <a:gd name="T1" fmla="*/ 1 h 224"/>
                <a:gd name="T2" fmla="*/ 38 w 152"/>
                <a:gd name="T3" fmla="*/ 56 h 224"/>
                <a:gd name="T4" fmla="*/ 0 w 152"/>
                <a:gd name="T5" fmla="*/ 2 h 224"/>
                <a:gd name="T6" fmla="*/ 18 w 152"/>
                <a:gd name="T7" fmla="*/ 0 h 224"/>
                <a:gd name="T8" fmla="*/ 38 w 152"/>
                <a:gd name="T9" fmla="*/ 1 h 224"/>
                <a:gd name="T10" fmla="*/ 38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7" name="Freeform 17"/>
            <p:cNvSpPr>
              <a:spLocks/>
            </p:cNvSpPr>
            <p:nvPr userDrawn="1"/>
          </p:nvSpPr>
          <p:spPr bwMode="auto">
            <a:xfrm>
              <a:off x="504" y="3607"/>
              <a:ext cx="193" cy="383"/>
            </a:xfrm>
            <a:custGeom>
              <a:avLst/>
              <a:gdLst>
                <a:gd name="T0" fmla="*/ 0 w 386"/>
                <a:gd name="T1" fmla="*/ 20 h 764"/>
                <a:gd name="T2" fmla="*/ 22 w 386"/>
                <a:gd name="T3" fmla="*/ 0 h 764"/>
                <a:gd name="T4" fmla="*/ 58 w 386"/>
                <a:gd name="T5" fmla="*/ 2 h 764"/>
                <a:gd name="T6" fmla="*/ 97 w 386"/>
                <a:gd name="T7" fmla="*/ 192 h 764"/>
                <a:gd name="T8" fmla="*/ 70 w 386"/>
                <a:gd name="T9" fmla="*/ 181 h 764"/>
                <a:gd name="T10" fmla="*/ 38 w 386"/>
                <a:gd name="T11" fmla="*/ 170 h 764"/>
                <a:gd name="T12" fmla="*/ 0 w 386"/>
                <a:gd name="T13" fmla="*/ 20 h 764"/>
                <a:gd name="T14" fmla="*/ 0 w 386"/>
                <a:gd name="T15" fmla="*/ 2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8" name="Freeform 18"/>
            <p:cNvSpPr>
              <a:spLocks/>
            </p:cNvSpPr>
            <p:nvPr userDrawn="1"/>
          </p:nvSpPr>
          <p:spPr bwMode="auto">
            <a:xfrm>
              <a:off x="668" y="3590"/>
              <a:ext cx="364" cy="174"/>
            </a:xfrm>
            <a:custGeom>
              <a:avLst/>
              <a:gdLst>
                <a:gd name="T0" fmla="*/ 173 w 728"/>
                <a:gd name="T1" fmla="*/ 0 h 348"/>
                <a:gd name="T2" fmla="*/ 0 w 728"/>
                <a:gd name="T3" fmla="*/ 27 h 348"/>
                <a:gd name="T4" fmla="*/ 7 w 728"/>
                <a:gd name="T5" fmla="*/ 87 h 348"/>
                <a:gd name="T6" fmla="*/ 179 w 728"/>
                <a:gd name="T7" fmla="*/ 60 h 348"/>
                <a:gd name="T8" fmla="*/ 182 w 728"/>
                <a:gd name="T9" fmla="*/ 11 h 348"/>
                <a:gd name="T10" fmla="*/ 173 w 728"/>
                <a:gd name="T11" fmla="*/ 0 h 348"/>
                <a:gd name="T12" fmla="*/ 17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9" name="Freeform 19"/>
            <p:cNvSpPr>
              <a:spLocks/>
            </p:cNvSpPr>
            <p:nvPr userDrawn="1"/>
          </p:nvSpPr>
          <p:spPr bwMode="auto">
            <a:xfrm>
              <a:off x="347" y="3693"/>
              <a:ext cx="156" cy="67"/>
            </a:xfrm>
            <a:custGeom>
              <a:avLst/>
              <a:gdLst>
                <a:gd name="T0" fmla="*/ 68 w 312"/>
                <a:gd name="T1" fmla="*/ 0 h 135"/>
                <a:gd name="T2" fmla="*/ 0 w 312"/>
                <a:gd name="T3" fmla="*/ 19 h 135"/>
                <a:gd name="T4" fmla="*/ 78 w 312"/>
                <a:gd name="T5" fmla="*/ 33 h 135"/>
                <a:gd name="T6" fmla="*/ 68 w 312"/>
                <a:gd name="T7" fmla="*/ 0 h 135"/>
                <a:gd name="T8" fmla="*/ 68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26 h 175"/>
                    <a:gd name="T2" fmla="*/ 29 w 313"/>
                    <a:gd name="T3" fmla="*/ 2 h 175"/>
                    <a:gd name="T4" fmla="*/ 54 w 313"/>
                    <a:gd name="T5" fmla="*/ 0 h 175"/>
                    <a:gd name="T6" fmla="*/ 73 w 313"/>
                    <a:gd name="T7" fmla="*/ 6 h 175"/>
                    <a:gd name="T8" fmla="*/ 79 w 313"/>
                    <a:gd name="T9" fmla="*/ 22 h 175"/>
                    <a:gd name="T10" fmla="*/ 42 w 313"/>
                    <a:gd name="T11" fmla="*/ 16 h 175"/>
                    <a:gd name="T12" fmla="*/ 19 w 313"/>
                    <a:gd name="T13" fmla="*/ 25 h 175"/>
                    <a:gd name="T14" fmla="*/ 4 w 313"/>
                    <a:gd name="T15" fmla="*/ 43 h 175"/>
                    <a:gd name="T16" fmla="*/ 0 w 313"/>
                    <a:gd name="T17" fmla="*/ 26 h 175"/>
                    <a:gd name="T18" fmla="*/ 0 w 313"/>
                    <a:gd name="T19" fmla="*/ 2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5" name="Freeform 23"/>
                <p:cNvSpPr>
                  <a:spLocks/>
                </p:cNvSpPr>
                <p:nvPr userDrawn="1"/>
              </p:nvSpPr>
              <p:spPr bwMode="auto">
                <a:xfrm>
                  <a:off x="636" y="4137"/>
                  <a:ext cx="115" cy="133"/>
                </a:xfrm>
                <a:custGeom>
                  <a:avLst/>
                  <a:gdLst>
                    <a:gd name="T0" fmla="*/ 0 w 230"/>
                    <a:gd name="T1" fmla="*/ 10 h 266"/>
                    <a:gd name="T2" fmla="*/ 40 w 230"/>
                    <a:gd name="T3" fmla="*/ 67 h 266"/>
                    <a:gd name="T4" fmla="*/ 58 w 230"/>
                    <a:gd name="T5" fmla="*/ 63 h 266"/>
                    <a:gd name="T6" fmla="*/ 56 w 230"/>
                    <a:gd name="T7" fmla="*/ 5 h 266"/>
                    <a:gd name="T8" fmla="*/ 42 w 230"/>
                    <a:gd name="T9" fmla="*/ 0 h 266"/>
                    <a:gd name="T10" fmla="*/ 45 w 230"/>
                    <a:gd name="T11" fmla="*/ 50 h 266"/>
                    <a:gd name="T12" fmla="*/ 18 w 230"/>
                    <a:gd name="T13" fmla="*/ 1 h 266"/>
                    <a:gd name="T14" fmla="*/ 0 w 230"/>
                    <a:gd name="T15" fmla="*/ 10 h 266"/>
                    <a:gd name="T16" fmla="*/ 0 w 230"/>
                    <a:gd name="T17" fmla="*/ 1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6" name="Freeform 24"/>
                <p:cNvSpPr>
                  <a:spLocks/>
                </p:cNvSpPr>
                <p:nvPr userDrawn="1"/>
              </p:nvSpPr>
              <p:spPr bwMode="auto">
                <a:xfrm>
                  <a:off x="1004" y="3562"/>
                  <a:ext cx="43" cy="117"/>
                </a:xfrm>
                <a:custGeom>
                  <a:avLst/>
                  <a:gdLst>
                    <a:gd name="T0" fmla="*/ 0 w 87"/>
                    <a:gd name="T1" fmla="*/ 5 h 234"/>
                    <a:gd name="T2" fmla="*/ 9 w 87"/>
                    <a:gd name="T3" fmla="*/ 24 h 234"/>
                    <a:gd name="T4" fmla="*/ 11 w 87"/>
                    <a:gd name="T5" fmla="*/ 39 h 234"/>
                    <a:gd name="T6" fmla="*/ 6 w 87"/>
                    <a:gd name="T7" fmla="*/ 59 h 234"/>
                    <a:gd name="T8" fmla="*/ 20 w 87"/>
                    <a:gd name="T9" fmla="*/ 55 h 234"/>
                    <a:gd name="T10" fmla="*/ 21 w 87"/>
                    <a:gd name="T11" fmla="*/ 29 h 234"/>
                    <a:gd name="T12" fmla="*/ 11 w 87"/>
                    <a:gd name="T13" fmla="*/ 0 h 234"/>
                    <a:gd name="T14" fmla="*/ 0 w 87"/>
                    <a:gd name="T15" fmla="*/ 5 h 234"/>
                    <a:gd name="T16" fmla="*/ 0 w 87"/>
                    <a:gd name="T17" fmla="*/ 5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062" name="Freeform 25"/>
              <p:cNvSpPr>
                <a:spLocks/>
              </p:cNvSpPr>
              <p:nvPr userDrawn="1"/>
            </p:nvSpPr>
            <p:spPr bwMode="auto">
              <a:xfrm>
                <a:off x="76" y="3732"/>
                <a:ext cx="595" cy="250"/>
              </a:xfrm>
              <a:custGeom>
                <a:avLst/>
                <a:gdLst>
                  <a:gd name="T0" fmla="*/ 25 w 1190"/>
                  <a:gd name="T1" fmla="*/ 0 h 500"/>
                  <a:gd name="T2" fmla="*/ 298 w 1190"/>
                  <a:gd name="T3" fmla="*/ 123 h 500"/>
                  <a:gd name="T4" fmla="*/ 269 w 1190"/>
                  <a:gd name="T5" fmla="*/ 125 h 500"/>
                  <a:gd name="T6" fmla="*/ 0 w 1190"/>
                  <a:gd name="T7" fmla="*/ 7 h 500"/>
                  <a:gd name="T8" fmla="*/ 25 w 1190"/>
                  <a:gd name="T9" fmla="*/ 0 h 500"/>
                  <a:gd name="T10" fmla="*/ 25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3" name="Freeform 26"/>
              <p:cNvSpPr>
                <a:spLocks/>
              </p:cNvSpPr>
              <p:nvPr userDrawn="1"/>
            </p:nvSpPr>
            <p:spPr bwMode="auto">
              <a:xfrm>
                <a:off x="260" y="3886"/>
                <a:ext cx="244" cy="148"/>
              </a:xfrm>
              <a:custGeom>
                <a:avLst/>
                <a:gdLst>
                  <a:gd name="T0" fmla="*/ 3 w 489"/>
                  <a:gd name="T1" fmla="*/ 9 h 296"/>
                  <a:gd name="T2" fmla="*/ 40 w 489"/>
                  <a:gd name="T3" fmla="*/ 17 h 296"/>
                  <a:gd name="T4" fmla="*/ 81 w 489"/>
                  <a:gd name="T5" fmla="*/ 35 h 296"/>
                  <a:gd name="T6" fmla="*/ 110 w 489"/>
                  <a:gd name="T7" fmla="*/ 61 h 296"/>
                  <a:gd name="T8" fmla="*/ 81 w 489"/>
                  <a:gd name="T9" fmla="*/ 58 h 296"/>
                  <a:gd name="T10" fmla="*/ 34 w 489"/>
                  <a:gd name="T11" fmla="*/ 37 h 296"/>
                  <a:gd name="T12" fmla="*/ 12 w 489"/>
                  <a:gd name="T13" fmla="*/ 20 h 296"/>
                  <a:gd name="T14" fmla="*/ 26 w 489"/>
                  <a:gd name="T15" fmla="*/ 41 h 296"/>
                  <a:gd name="T16" fmla="*/ 68 w 489"/>
                  <a:gd name="T17" fmla="*/ 68 h 296"/>
                  <a:gd name="T18" fmla="*/ 116 w 489"/>
                  <a:gd name="T19" fmla="*/ 74 h 296"/>
                  <a:gd name="T20" fmla="*/ 122 w 489"/>
                  <a:gd name="T21" fmla="*/ 56 h 296"/>
                  <a:gd name="T22" fmla="*/ 98 w 489"/>
                  <a:gd name="T23" fmla="*/ 30 h 296"/>
                  <a:gd name="T24" fmla="*/ 42 w 489"/>
                  <a:gd name="T25" fmla="*/ 5 h 296"/>
                  <a:gd name="T26" fmla="*/ 0 w 489"/>
                  <a:gd name="T27" fmla="*/ 0 h 296"/>
                  <a:gd name="T28" fmla="*/ 3 w 489"/>
                  <a:gd name="T29" fmla="*/ 9 h 296"/>
                  <a:gd name="T30" fmla="*/ 3 w 489"/>
                  <a:gd name="T31" fmla="*/ 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4" name="Freeform 27"/>
              <p:cNvSpPr>
                <a:spLocks/>
              </p:cNvSpPr>
              <p:nvPr userDrawn="1"/>
            </p:nvSpPr>
            <p:spPr bwMode="auto">
              <a:xfrm>
                <a:off x="565" y="3680"/>
                <a:ext cx="107" cy="238"/>
              </a:xfrm>
              <a:custGeom>
                <a:avLst/>
                <a:gdLst>
                  <a:gd name="T0" fmla="*/ 6 w 213"/>
                  <a:gd name="T1" fmla="*/ 0 h 478"/>
                  <a:gd name="T2" fmla="*/ 23 w 213"/>
                  <a:gd name="T3" fmla="*/ 6 h 478"/>
                  <a:gd name="T4" fmla="*/ 20 w 213"/>
                  <a:gd name="T5" fmla="*/ 48 h 478"/>
                  <a:gd name="T6" fmla="*/ 27 w 213"/>
                  <a:gd name="T7" fmla="*/ 81 h 478"/>
                  <a:gd name="T8" fmla="*/ 54 w 213"/>
                  <a:gd name="T9" fmla="*/ 112 h 478"/>
                  <a:gd name="T10" fmla="*/ 25 w 213"/>
                  <a:gd name="T11" fmla="*/ 119 h 478"/>
                  <a:gd name="T12" fmla="*/ 8 w 213"/>
                  <a:gd name="T13" fmla="*/ 85 h 478"/>
                  <a:gd name="T14" fmla="*/ 0 w 213"/>
                  <a:gd name="T15" fmla="*/ 14 h 478"/>
                  <a:gd name="T16" fmla="*/ 6 w 213"/>
                  <a:gd name="T17" fmla="*/ 0 h 478"/>
                  <a:gd name="T18" fmla="*/ 6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28 w 150"/>
                    <a:gd name="T1" fmla="*/ 0 h 173"/>
                    <a:gd name="T2" fmla="*/ 10 w 150"/>
                    <a:gd name="T3" fmla="*/ 17 h 173"/>
                    <a:gd name="T4" fmla="*/ 0 w 150"/>
                    <a:gd name="T5" fmla="*/ 44 h 173"/>
                    <a:gd name="T6" fmla="*/ 20 w 150"/>
                    <a:gd name="T7" fmla="*/ 40 h 173"/>
                    <a:gd name="T8" fmla="*/ 26 w 150"/>
                    <a:gd name="T9" fmla="*/ 21 h 173"/>
                    <a:gd name="T10" fmla="*/ 38 w 150"/>
                    <a:gd name="T11" fmla="*/ 7 h 173"/>
                    <a:gd name="T12" fmla="*/ 28 w 150"/>
                    <a:gd name="T13" fmla="*/ 0 h 173"/>
                    <a:gd name="T14" fmla="*/ 2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7" name="Freeform 30"/>
                <p:cNvSpPr>
                  <a:spLocks/>
                </p:cNvSpPr>
                <p:nvPr userDrawn="1"/>
              </p:nvSpPr>
              <p:spPr bwMode="auto">
                <a:xfrm>
                  <a:off x="5" y="3728"/>
                  <a:ext cx="842" cy="440"/>
                </a:xfrm>
                <a:custGeom>
                  <a:avLst/>
                  <a:gdLst>
                    <a:gd name="T0" fmla="*/ 39 w 1684"/>
                    <a:gd name="T1" fmla="*/ 0 h 880"/>
                    <a:gd name="T2" fmla="*/ 16 w 1684"/>
                    <a:gd name="T3" fmla="*/ 13 h 880"/>
                    <a:gd name="T4" fmla="*/ 0 w 1684"/>
                    <a:gd name="T5" fmla="*/ 52 h 880"/>
                    <a:gd name="T6" fmla="*/ 17 w 1684"/>
                    <a:gd name="T7" fmla="*/ 90 h 880"/>
                    <a:gd name="T8" fmla="*/ 296 w 1684"/>
                    <a:gd name="T9" fmla="*/ 217 h 880"/>
                    <a:gd name="T10" fmla="*/ 356 w 1684"/>
                    <a:gd name="T11" fmla="*/ 209 h 880"/>
                    <a:gd name="T12" fmla="*/ 404 w 1684"/>
                    <a:gd name="T13" fmla="*/ 220 h 880"/>
                    <a:gd name="T14" fmla="*/ 421 w 1684"/>
                    <a:gd name="T15" fmla="*/ 202 h 880"/>
                    <a:gd name="T16" fmla="*/ 376 w 1684"/>
                    <a:gd name="T17" fmla="*/ 166 h 880"/>
                    <a:gd name="T18" fmla="*/ 357 w 1684"/>
                    <a:gd name="T19" fmla="*/ 128 h 880"/>
                    <a:gd name="T20" fmla="*/ 343 w 1684"/>
                    <a:gd name="T21" fmla="*/ 132 h 880"/>
                    <a:gd name="T22" fmla="*/ 360 w 1684"/>
                    <a:gd name="T23" fmla="*/ 166 h 880"/>
                    <a:gd name="T24" fmla="*/ 395 w 1684"/>
                    <a:gd name="T25" fmla="*/ 203 h 880"/>
                    <a:gd name="T26" fmla="*/ 354 w 1684"/>
                    <a:gd name="T27" fmla="*/ 197 h 880"/>
                    <a:gd name="T28" fmla="*/ 305 w 1684"/>
                    <a:gd name="T29" fmla="*/ 204 h 880"/>
                    <a:gd name="T30" fmla="*/ 314 w 1684"/>
                    <a:gd name="T31" fmla="*/ 163 h 880"/>
                    <a:gd name="T32" fmla="*/ 335 w 1684"/>
                    <a:gd name="T33" fmla="*/ 135 h 880"/>
                    <a:gd name="T34" fmla="*/ 311 w 1684"/>
                    <a:gd name="T35" fmla="*/ 138 h 880"/>
                    <a:gd name="T36" fmla="*/ 292 w 1684"/>
                    <a:gd name="T37" fmla="*/ 165 h 880"/>
                    <a:gd name="T38" fmla="*/ 285 w 1684"/>
                    <a:gd name="T39" fmla="*/ 198 h 880"/>
                    <a:gd name="T40" fmla="*/ 27 w 1684"/>
                    <a:gd name="T41" fmla="*/ 78 h 880"/>
                    <a:gd name="T42" fmla="*/ 20 w 1684"/>
                    <a:gd name="T43" fmla="*/ 54 h 880"/>
                    <a:gd name="T44" fmla="*/ 26 w 1684"/>
                    <a:gd name="T45" fmla="*/ 24 h 880"/>
                    <a:gd name="T46" fmla="*/ 55 w 1684"/>
                    <a:gd name="T47" fmla="*/ 0 h 880"/>
                    <a:gd name="T48" fmla="*/ 39 w 1684"/>
                    <a:gd name="T49" fmla="*/ 0 h 880"/>
                    <a:gd name="T50" fmla="*/ 3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8" name="Freeform 31"/>
                <p:cNvSpPr>
                  <a:spLocks/>
                </p:cNvSpPr>
                <p:nvPr userDrawn="1"/>
              </p:nvSpPr>
              <p:spPr bwMode="auto">
                <a:xfrm>
                  <a:off x="106" y="3770"/>
                  <a:ext cx="80" cy="167"/>
                </a:xfrm>
                <a:custGeom>
                  <a:avLst/>
                  <a:gdLst>
                    <a:gd name="T0" fmla="*/ 29 w 160"/>
                    <a:gd name="T1" fmla="*/ 0 h 335"/>
                    <a:gd name="T2" fmla="*/ 5 w 160"/>
                    <a:gd name="T3" fmla="*/ 26 h 335"/>
                    <a:gd name="T4" fmla="*/ 0 w 160"/>
                    <a:gd name="T5" fmla="*/ 57 h 335"/>
                    <a:gd name="T6" fmla="*/ 9 w 160"/>
                    <a:gd name="T7" fmla="*/ 78 h 335"/>
                    <a:gd name="T8" fmla="*/ 24 w 160"/>
                    <a:gd name="T9" fmla="*/ 83 h 335"/>
                    <a:gd name="T10" fmla="*/ 19 w 160"/>
                    <a:gd name="T11" fmla="*/ 38 h 335"/>
                    <a:gd name="T12" fmla="*/ 40 w 160"/>
                    <a:gd name="T13" fmla="*/ 4 h 335"/>
                    <a:gd name="T14" fmla="*/ 29 w 160"/>
                    <a:gd name="T15" fmla="*/ 0 h 335"/>
                    <a:gd name="T16" fmla="*/ 2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69" name="Freeform 32"/>
                <p:cNvSpPr>
                  <a:spLocks/>
                </p:cNvSpPr>
                <p:nvPr userDrawn="1"/>
              </p:nvSpPr>
              <p:spPr bwMode="auto">
                <a:xfrm>
                  <a:off x="449" y="3490"/>
                  <a:ext cx="322" cy="594"/>
                </a:xfrm>
                <a:custGeom>
                  <a:avLst/>
                  <a:gdLst>
                    <a:gd name="T0" fmla="*/ 55 w 642"/>
                    <a:gd name="T1" fmla="*/ 224 h 1188"/>
                    <a:gd name="T2" fmla="*/ 0 w 642"/>
                    <a:gd name="T3" fmla="*/ 31 h 1188"/>
                    <a:gd name="T4" fmla="*/ 21 w 642"/>
                    <a:gd name="T5" fmla="*/ 10 h 1188"/>
                    <a:gd name="T6" fmla="*/ 65 w 642"/>
                    <a:gd name="T7" fmla="*/ 0 h 1188"/>
                    <a:gd name="T8" fmla="*/ 100 w 642"/>
                    <a:gd name="T9" fmla="*/ 15 h 1188"/>
                    <a:gd name="T10" fmla="*/ 162 w 642"/>
                    <a:gd name="T11" fmla="*/ 297 h 1188"/>
                    <a:gd name="T12" fmla="*/ 139 w 642"/>
                    <a:gd name="T13" fmla="*/ 273 h 1188"/>
                    <a:gd name="T14" fmla="*/ 89 w 642"/>
                    <a:gd name="T15" fmla="*/ 25 h 1188"/>
                    <a:gd name="T16" fmla="*/ 57 w 642"/>
                    <a:gd name="T17" fmla="*/ 16 h 1188"/>
                    <a:gd name="T18" fmla="*/ 30 w 642"/>
                    <a:gd name="T19" fmla="*/ 19 h 1188"/>
                    <a:gd name="T20" fmla="*/ 19 w 642"/>
                    <a:gd name="T21" fmla="*/ 36 h 1188"/>
                    <a:gd name="T22" fmla="*/ 77 w 642"/>
                    <a:gd name="T23" fmla="*/ 231 h 1188"/>
                    <a:gd name="T24" fmla="*/ 55 w 642"/>
                    <a:gd name="T25" fmla="*/ 224 h 1188"/>
                    <a:gd name="T26" fmla="*/ 55 w 642"/>
                    <a:gd name="T27" fmla="*/ 22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0" name="Freeform 33"/>
                <p:cNvSpPr>
                  <a:spLocks/>
                </p:cNvSpPr>
                <p:nvPr userDrawn="1"/>
              </p:nvSpPr>
              <p:spPr bwMode="auto">
                <a:xfrm>
                  <a:off x="578" y="3650"/>
                  <a:ext cx="96" cy="252"/>
                </a:xfrm>
                <a:custGeom>
                  <a:avLst/>
                  <a:gdLst>
                    <a:gd name="T0" fmla="*/ 0 w 192"/>
                    <a:gd name="T1" fmla="*/ 7 h 504"/>
                    <a:gd name="T2" fmla="*/ 19 w 192"/>
                    <a:gd name="T3" fmla="*/ 49 h 504"/>
                    <a:gd name="T4" fmla="*/ 29 w 192"/>
                    <a:gd name="T5" fmla="*/ 80 h 504"/>
                    <a:gd name="T6" fmla="*/ 29 w 192"/>
                    <a:gd name="T7" fmla="*/ 126 h 504"/>
                    <a:gd name="T8" fmla="*/ 48 w 192"/>
                    <a:gd name="T9" fmla="*/ 126 h 504"/>
                    <a:gd name="T10" fmla="*/ 47 w 192"/>
                    <a:gd name="T11" fmla="*/ 90 h 504"/>
                    <a:gd name="T12" fmla="*/ 41 w 192"/>
                    <a:gd name="T13" fmla="*/ 52 h 504"/>
                    <a:gd name="T14" fmla="*/ 25 w 192"/>
                    <a:gd name="T15" fmla="*/ 15 h 504"/>
                    <a:gd name="T16" fmla="*/ 16 w 192"/>
                    <a:gd name="T17" fmla="*/ 0 h 504"/>
                    <a:gd name="T18" fmla="*/ 0 w 192"/>
                    <a:gd name="T19" fmla="*/ 7 h 504"/>
                    <a:gd name="T20" fmla="*/ 0 w 192"/>
                    <a:gd name="T21" fmla="*/ 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1" name="Freeform 34"/>
                <p:cNvSpPr>
                  <a:spLocks/>
                </p:cNvSpPr>
                <p:nvPr userDrawn="1"/>
              </p:nvSpPr>
              <p:spPr bwMode="auto">
                <a:xfrm>
                  <a:off x="328" y="3630"/>
                  <a:ext cx="195" cy="135"/>
                </a:xfrm>
                <a:custGeom>
                  <a:avLst/>
                  <a:gdLst>
                    <a:gd name="T0" fmla="*/ 75 w 390"/>
                    <a:gd name="T1" fmla="*/ 0 h 269"/>
                    <a:gd name="T2" fmla="*/ 65 w 390"/>
                    <a:gd name="T3" fmla="*/ 5 h 269"/>
                    <a:gd name="T4" fmla="*/ 64 w 390"/>
                    <a:gd name="T5" fmla="*/ 17 h 269"/>
                    <a:gd name="T6" fmla="*/ 0 w 390"/>
                    <a:gd name="T7" fmla="*/ 43 h 269"/>
                    <a:gd name="T8" fmla="*/ 0 w 390"/>
                    <a:gd name="T9" fmla="*/ 56 h 269"/>
                    <a:gd name="T10" fmla="*/ 71 w 390"/>
                    <a:gd name="T11" fmla="*/ 57 h 269"/>
                    <a:gd name="T12" fmla="*/ 80 w 390"/>
                    <a:gd name="T13" fmla="*/ 68 h 269"/>
                    <a:gd name="T14" fmla="*/ 98 w 390"/>
                    <a:gd name="T15" fmla="*/ 67 h 269"/>
                    <a:gd name="T16" fmla="*/ 96 w 390"/>
                    <a:gd name="T17" fmla="*/ 48 h 269"/>
                    <a:gd name="T18" fmla="*/ 29 w 390"/>
                    <a:gd name="T19" fmla="*/ 44 h 269"/>
                    <a:gd name="T20" fmla="*/ 84 w 390"/>
                    <a:gd name="T21" fmla="*/ 23 h 269"/>
                    <a:gd name="T22" fmla="*/ 75 w 390"/>
                    <a:gd name="T23" fmla="*/ 0 h 269"/>
                    <a:gd name="T24" fmla="*/ 7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2" name="Freeform 35"/>
                <p:cNvSpPr>
                  <a:spLocks/>
                </p:cNvSpPr>
                <p:nvPr userDrawn="1"/>
              </p:nvSpPr>
              <p:spPr bwMode="auto">
                <a:xfrm>
                  <a:off x="658" y="3538"/>
                  <a:ext cx="471" cy="212"/>
                </a:xfrm>
                <a:custGeom>
                  <a:avLst/>
                  <a:gdLst>
                    <a:gd name="T0" fmla="*/ 0 w 941"/>
                    <a:gd name="T1" fmla="*/ 33 h 424"/>
                    <a:gd name="T2" fmla="*/ 216 w 941"/>
                    <a:gd name="T3" fmla="*/ 0 h 424"/>
                    <a:gd name="T4" fmla="*/ 232 w 941"/>
                    <a:gd name="T5" fmla="*/ 20 h 424"/>
                    <a:gd name="T6" fmla="*/ 236 w 941"/>
                    <a:gd name="T7" fmla="*/ 46 h 424"/>
                    <a:gd name="T8" fmla="*/ 226 w 941"/>
                    <a:gd name="T9" fmla="*/ 71 h 424"/>
                    <a:gd name="T10" fmla="*/ 15 w 941"/>
                    <a:gd name="T11" fmla="*/ 106 h 424"/>
                    <a:gd name="T12" fmla="*/ 14 w 941"/>
                    <a:gd name="T13" fmla="*/ 96 h 424"/>
                    <a:gd name="T14" fmla="*/ 216 w 941"/>
                    <a:gd name="T15" fmla="*/ 61 h 424"/>
                    <a:gd name="T16" fmla="*/ 224 w 941"/>
                    <a:gd name="T17" fmla="*/ 37 h 424"/>
                    <a:gd name="T18" fmla="*/ 210 w 941"/>
                    <a:gd name="T19" fmla="*/ 15 h 424"/>
                    <a:gd name="T20" fmla="*/ 0 w 941"/>
                    <a:gd name="T21" fmla="*/ 47 h 424"/>
                    <a:gd name="T22" fmla="*/ 0 w 941"/>
                    <a:gd name="T23" fmla="*/ 33 h 424"/>
                    <a:gd name="T24" fmla="*/ 0 w 941"/>
                    <a:gd name="T25" fmla="*/ 3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73" name="Freeform 36"/>
                <p:cNvSpPr>
                  <a:spLocks/>
                </p:cNvSpPr>
                <p:nvPr userDrawn="1"/>
              </p:nvSpPr>
              <p:spPr bwMode="auto">
                <a:xfrm>
                  <a:off x="717" y="3606"/>
                  <a:ext cx="245" cy="86"/>
                </a:xfrm>
                <a:custGeom>
                  <a:avLst/>
                  <a:gdLst>
                    <a:gd name="T0" fmla="*/ 0 w 488"/>
                    <a:gd name="T1" fmla="*/ 31 h 173"/>
                    <a:gd name="T2" fmla="*/ 17 w 488"/>
                    <a:gd name="T3" fmla="*/ 43 h 173"/>
                    <a:gd name="T4" fmla="*/ 56 w 488"/>
                    <a:gd name="T5" fmla="*/ 41 h 173"/>
                    <a:gd name="T6" fmla="*/ 105 w 488"/>
                    <a:gd name="T7" fmla="*/ 29 h 173"/>
                    <a:gd name="T8" fmla="*/ 123 w 488"/>
                    <a:gd name="T9" fmla="*/ 10 h 173"/>
                    <a:gd name="T10" fmla="*/ 111 w 488"/>
                    <a:gd name="T11" fmla="*/ 0 h 173"/>
                    <a:gd name="T12" fmla="*/ 64 w 488"/>
                    <a:gd name="T13" fmla="*/ 0 h 173"/>
                    <a:gd name="T14" fmla="*/ 28 w 488"/>
                    <a:gd name="T15" fmla="*/ 3 h 173"/>
                    <a:gd name="T16" fmla="*/ 4 w 488"/>
                    <a:gd name="T17" fmla="*/ 19 h 173"/>
                    <a:gd name="T18" fmla="*/ 28 w 488"/>
                    <a:gd name="T19" fmla="*/ 23 h 173"/>
                    <a:gd name="T20" fmla="*/ 69 w 488"/>
                    <a:gd name="T21" fmla="*/ 13 h 173"/>
                    <a:gd name="T22" fmla="*/ 105 w 488"/>
                    <a:gd name="T23" fmla="*/ 13 h 173"/>
                    <a:gd name="T24" fmla="*/ 68 w 488"/>
                    <a:gd name="T25" fmla="*/ 27 h 173"/>
                    <a:gd name="T26" fmla="*/ 36 w 488"/>
                    <a:gd name="T27" fmla="*/ 31 h 173"/>
                    <a:gd name="T28" fmla="*/ 0 w 488"/>
                    <a:gd name="T29" fmla="*/ 31 h 173"/>
                    <a:gd name="T30" fmla="*/ 0 w 488"/>
                    <a:gd name="T31" fmla="*/ 3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49 w 772"/>
                <a:gd name="T1" fmla="*/ 603 h 3266"/>
                <a:gd name="T2" fmla="*/ 27 w 772"/>
                <a:gd name="T3" fmla="*/ 562 h 3266"/>
                <a:gd name="T4" fmla="*/ 23 w 772"/>
                <a:gd name="T5" fmla="*/ 531 h 3266"/>
                <a:gd name="T6" fmla="*/ 26 w 772"/>
                <a:gd name="T7" fmla="*/ 485 h 3266"/>
                <a:gd name="T8" fmla="*/ 42 w 772"/>
                <a:gd name="T9" fmla="*/ 430 h 3266"/>
                <a:gd name="T10" fmla="*/ 45 w 772"/>
                <a:gd name="T11" fmla="*/ 395 h 3266"/>
                <a:gd name="T12" fmla="*/ 42 w 772"/>
                <a:gd name="T13" fmla="*/ 372 h 3266"/>
                <a:gd name="T14" fmla="*/ 28 w 772"/>
                <a:gd name="T15" fmla="*/ 355 h 3266"/>
                <a:gd name="T16" fmla="*/ 25 w 772"/>
                <a:gd name="T17" fmla="*/ 333 h 3266"/>
                <a:gd name="T18" fmla="*/ 30 w 772"/>
                <a:gd name="T19" fmla="*/ 303 h 3266"/>
                <a:gd name="T20" fmla="*/ 52 w 772"/>
                <a:gd name="T21" fmla="*/ 221 h 3266"/>
                <a:gd name="T22" fmla="*/ 54 w 772"/>
                <a:gd name="T23" fmla="*/ 180 h 3266"/>
                <a:gd name="T24" fmla="*/ 49 w 772"/>
                <a:gd name="T25" fmla="*/ 136 h 3266"/>
                <a:gd name="T26" fmla="*/ 30 w 772"/>
                <a:gd name="T27" fmla="*/ 115 h 3266"/>
                <a:gd name="T28" fmla="*/ 14 w 772"/>
                <a:gd name="T29" fmla="*/ 80 h 3266"/>
                <a:gd name="T30" fmla="*/ 0 w 772"/>
                <a:gd name="T31" fmla="*/ 0 h 3266"/>
                <a:gd name="T32" fmla="*/ 2 w 772"/>
                <a:gd name="T33" fmla="*/ 73 h 3266"/>
                <a:gd name="T34" fmla="*/ 13 w 772"/>
                <a:gd name="T35" fmla="*/ 117 h 3266"/>
                <a:gd name="T36" fmla="*/ 27 w 772"/>
                <a:gd name="T37" fmla="*/ 144 h 3266"/>
                <a:gd name="T38" fmla="*/ 42 w 772"/>
                <a:gd name="T39" fmla="*/ 159 h 3266"/>
                <a:gd name="T40" fmla="*/ 43 w 772"/>
                <a:gd name="T41" fmla="*/ 199 h 3266"/>
                <a:gd name="T42" fmla="*/ 35 w 772"/>
                <a:gd name="T43" fmla="*/ 242 h 3266"/>
                <a:gd name="T44" fmla="*/ 17 w 772"/>
                <a:gd name="T45" fmla="*/ 316 h 3266"/>
                <a:gd name="T46" fmla="*/ 16 w 772"/>
                <a:gd name="T47" fmla="*/ 364 h 3266"/>
                <a:gd name="T48" fmla="*/ 33 w 772"/>
                <a:gd name="T49" fmla="*/ 391 h 3266"/>
                <a:gd name="T50" fmla="*/ 32 w 772"/>
                <a:gd name="T51" fmla="*/ 416 h 3266"/>
                <a:gd name="T52" fmla="*/ 18 w 772"/>
                <a:gd name="T53" fmla="*/ 468 h 3266"/>
                <a:gd name="T54" fmla="*/ 11 w 772"/>
                <a:gd name="T55" fmla="*/ 518 h 3266"/>
                <a:gd name="T56" fmla="*/ 17 w 772"/>
                <a:gd name="T57" fmla="*/ 571 h 3266"/>
                <a:gd name="T58" fmla="*/ 30 w 772"/>
                <a:gd name="T59" fmla="*/ 600 h 3266"/>
                <a:gd name="T60" fmla="*/ 47 w 772"/>
                <a:gd name="T61" fmla="*/ 623 h 3266"/>
                <a:gd name="T62" fmla="*/ 49 w 772"/>
                <a:gd name="T63" fmla="*/ 603 h 3266"/>
                <a:gd name="T64" fmla="*/ 49 w 772"/>
                <a:gd name="T65" fmla="*/ 60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50" name="Freeform 39"/>
            <p:cNvSpPr>
              <a:spLocks/>
            </p:cNvSpPr>
            <p:nvPr userDrawn="1"/>
          </p:nvSpPr>
          <p:spPr bwMode="auto">
            <a:xfrm flipH="1">
              <a:off x="5506" y="1333"/>
              <a:ext cx="205" cy="1633"/>
            </a:xfrm>
            <a:custGeom>
              <a:avLst/>
              <a:gdLst>
                <a:gd name="T0" fmla="*/ 49 w 772"/>
                <a:gd name="T1" fmla="*/ 789 h 3266"/>
                <a:gd name="T2" fmla="*/ 27 w 772"/>
                <a:gd name="T3" fmla="*/ 737 h 3266"/>
                <a:gd name="T4" fmla="*/ 23 w 772"/>
                <a:gd name="T5" fmla="*/ 696 h 3266"/>
                <a:gd name="T6" fmla="*/ 26 w 772"/>
                <a:gd name="T7" fmla="*/ 636 h 3266"/>
                <a:gd name="T8" fmla="*/ 42 w 772"/>
                <a:gd name="T9" fmla="*/ 563 h 3266"/>
                <a:gd name="T10" fmla="*/ 45 w 772"/>
                <a:gd name="T11" fmla="*/ 518 h 3266"/>
                <a:gd name="T12" fmla="*/ 42 w 772"/>
                <a:gd name="T13" fmla="*/ 487 h 3266"/>
                <a:gd name="T14" fmla="*/ 28 w 772"/>
                <a:gd name="T15" fmla="*/ 465 h 3266"/>
                <a:gd name="T16" fmla="*/ 25 w 772"/>
                <a:gd name="T17" fmla="*/ 437 h 3266"/>
                <a:gd name="T18" fmla="*/ 30 w 772"/>
                <a:gd name="T19" fmla="*/ 397 h 3266"/>
                <a:gd name="T20" fmla="*/ 52 w 772"/>
                <a:gd name="T21" fmla="*/ 289 h 3266"/>
                <a:gd name="T22" fmla="*/ 54 w 772"/>
                <a:gd name="T23" fmla="*/ 237 h 3266"/>
                <a:gd name="T24" fmla="*/ 49 w 772"/>
                <a:gd name="T25" fmla="*/ 179 h 3266"/>
                <a:gd name="T26" fmla="*/ 30 w 772"/>
                <a:gd name="T27" fmla="*/ 151 h 3266"/>
                <a:gd name="T28" fmla="*/ 14 w 772"/>
                <a:gd name="T29" fmla="*/ 106 h 3266"/>
                <a:gd name="T30" fmla="*/ 0 w 772"/>
                <a:gd name="T31" fmla="*/ 0 h 3266"/>
                <a:gd name="T32" fmla="*/ 2 w 772"/>
                <a:gd name="T33" fmla="*/ 96 h 3266"/>
                <a:gd name="T34" fmla="*/ 13 w 772"/>
                <a:gd name="T35" fmla="*/ 153 h 3266"/>
                <a:gd name="T36" fmla="*/ 27 w 772"/>
                <a:gd name="T37" fmla="*/ 189 h 3266"/>
                <a:gd name="T38" fmla="*/ 42 w 772"/>
                <a:gd name="T39" fmla="*/ 209 h 3266"/>
                <a:gd name="T40" fmla="*/ 43 w 772"/>
                <a:gd name="T41" fmla="*/ 261 h 3266"/>
                <a:gd name="T42" fmla="*/ 35 w 772"/>
                <a:gd name="T43" fmla="*/ 317 h 3266"/>
                <a:gd name="T44" fmla="*/ 17 w 772"/>
                <a:gd name="T45" fmla="*/ 415 h 3266"/>
                <a:gd name="T46" fmla="*/ 16 w 772"/>
                <a:gd name="T47" fmla="*/ 478 h 3266"/>
                <a:gd name="T48" fmla="*/ 33 w 772"/>
                <a:gd name="T49" fmla="*/ 513 h 3266"/>
                <a:gd name="T50" fmla="*/ 32 w 772"/>
                <a:gd name="T51" fmla="*/ 545 h 3266"/>
                <a:gd name="T52" fmla="*/ 18 w 772"/>
                <a:gd name="T53" fmla="*/ 613 h 3266"/>
                <a:gd name="T54" fmla="*/ 11 w 772"/>
                <a:gd name="T55" fmla="*/ 679 h 3266"/>
                <a:gd name="T56" fmla="*/ 17 w 772"/>
                <a:gd name="T57" fmla="*/ 749 h 3266"/>
                <a:gd name="T58" fmla="*/ 30 w 772"/>
                <a:gd name="T59" fmla="*/ 786 h 3266"/>
                <a:gd name="T60" fmla="*/ 47 w 772"/>
                <a:gd name="T61" fmla="*/ 817 h 3266"/>
                <a:gd name="T62" fmla="*/ 49 w 772"/>
                <a:gd name="T63" fmla="*/ 789 h 3266"/>
                <a:gd name="T64" fmla="*/ 49 w 772"/>
                <a:gd name="T65" fmla="*/ 78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8 w 245"/>
                  <a:gd name="T1" fmla="*/ 1 h 806"/>
                  <a:gd name="T2" fmla="*/ 8 w 245"/>
                  <a:gd name="T3" fmla="*/ 44 h 806"/>
                  <a:gd name="T4" fmla="*/ 0 w 245"/>
                  <a:gd name="T5" fmla="*/ 103 h 806"/>
                  <a:gd name="T6" fmla="*/ 5 w 245"/>
                  <a:gd name="T7" fmla="*/ 101 h 806"/>
                  <a:gd name="T8" fmla="*/ 14 w 245"/>
                  <a:gd name="T9" fmla="*/ 48 h 806"/>
                  <a:gd name="T10" fmla="*/ 16 w 245"/>
                  <a:gd name="T11" fmla="*/ 0 h 806"/>
                  <a:gd name="T12" fmla="*/ 8 w 245"/>
                  <a:gd name="T13" fmla="*/ 1 h 806"/>
                  <a:gd name="T14" fmla="*/ 8 w 245"/>
                  <a:gd name="T15" fmla="*/ 1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19 w 604"/>
                    <a:gd name="T3" fmla="*/ 24 h 349"/>
                    <a:gd name="T4" fmla="*/ 32 w 604"/>
                    <a:gd name="T5" fmla="*/ 45 h 349"/>
                    <a:gd name="T6" fmla="*/ 39 w 604"/>
                    <a:gd name="T7" fmla="*/ 18 h 349"/>
                    <a:gd name="T8" fmla="*/ 23 w 604"/>
                    <a:gd name="T9" fmla="*/ 1 h 349"/>
                    <a:gd name="T10" fmla="*/ 30 w 604"/>
                    <a:gd name="T11" fmla="*/ 24 h 349"/>
                    <a:gd name="T12" fmla="*/ 8 w 604"/>
                    <a:gd name="T13" fmla="*/ 2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2" name="Freeform 45"/>
                <p:cNvSpPr>
                  <a:spLocks/>
                </p:cNvSpPr>
                <p:nvPr userDrawn="1"/>
              </p:nvSpPr>
              <p:spPr bwMode="auto">
                <a:xfrm rot="-3172564">
                  <a:off x="5056" y="324"/>
                  <a:ext cx="269" cy="438"/>
                </a:xfrm>
                <a:custGeom>
                  <a:avLst/>
                  <a:gdLst>
                    <a:gd name="T0" fmla="*/ 47 w 1064"/>
                    <a:gd name="T1" fmla="*/ 16 h 1230"/>
                    <a:gd name="T2" fmla="*/ 31 w 1064"/>
                    <a:gd name="T3" fmla="*/ 45 h 1230"/>
                    <a:gd name="T4" fmla="*/ 10 w 1064"/>
                    <a:gd name="T5" fmla="*/ 97 h 1230"/>
                    <a:gd name="T6" fmla="*/ 0 w 1064"/>
                    <a:gd name="T7" fmla="*/ 140 h 1230"/>
                    <a:gd name="T8" fmla="*/ 4 w 1064"/>
                    <a:gd name="T9" fmla="*/ 156 h 1230"/>
                    <a:gd name="T10" fmla="*/ 17 w 1064"/>
                    <a:gd name="T11" fmla="*/ 152 h 1230"/>
                    <a:gd name="T12" fmla="*/ 37 w 1064"/>
                    <a:gd name="T13" fmla="*/ 116 h 1230"/>
                    <a:gd name="T14" fmla="*/ 56 w 1064"/>
                    <a:gd name="T15" fmla="*/ 68 h 1230"/>
                    <a:gd name="T16" fmla="*/ 66 w 1064"/>
                    <a:gd name="T17" fmla="*/ 34 h 1230"/>
                    <a:gd name="T18" fmla="*/ 68 w 1064"/>
                    <a:gd name="T19" fmla="*/ 11 h 1230"/>
                    <a:gd name="T20" fmla="*/ 62 w 1064"/>
                    <a:gd name="T21" fmla="*/ 0 h 1230"/>
                    <a:gd name="T22" fmla="*/ 53 w 1064"/>
                    <a:gd name="T23" fmla="*/ 8 h 1230"/>
                    <a:gd name="T24" fmla="*/ 62 w 1064"/>
                    <a:gd name="T25" fmla="*/ 14 h 1230"/>
                    <a:gd name="T26" fmla="*/ 56 w 1064"/>
                    <a:gd name="T27" fmla="*/ 45 h 1230"/>
                    <a:gd name="T28" fmla="*/ 44 w 1064"/>
                    <a:gd name="T29" fmla="*/ 83 h 1230"/>
                    <a:gd name="T30" fmla="*/ 22 w 1064"/>
                    <a:gd name="T31" fmla="*/ 128 h 1230"/>
                    <a:gd name="T32" fmla="*/ 7 w 1064"/>
                    <a:gd name="T33" fmla="*/ 141 h 1230"/>
                    <a:gd name="T34" fmla="*/ 9 w 1064"/>
                    <a:gd name="T35" fmla="*/ 120 h 1230"/>
                    <a:gd name="T36" fmla="*/ 28 w 1064"/>
                    <a:gd name="T37" fmla="*/ 64 h 1230"/>
                    <a:gd name="T38" fmla="*/ 53 w 1064"/>
                    <a:gd name="T39" fmla="*/ 15 h 1230"/>
                    <a:gd name="T40" fmla="*/ 47 w 1064"/>
                    <a:gd name="T41" fmla="*/ 16 h 1230"/>
                    <a:gd name="T42" fmla="*/ 47 w 1064"/>
                    <a:gd name="T43" fmla="*/ 1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3" name="Freeform 46"/>
                <p:cNvSpPr>
                  <a:spLocks/>
                </p:cNvSpPr>
                <p:nvPr userDrawn="1"/>
              </p:nvSpPr>
              <p:spPr bwMode="auto">
                <a:xfrm rot="-3172564">
                  <a:off x="4866" y="174"/>
                  <a:ext cx="505" cy="898"/>
                </a:xfrm>
                <a:custGeom>
                  <a:avLst/>
                  <a:gdLst>
                    <a:gd name="T0" fmla="*/ 124 w 2002"/>
                    <a:gd name="T1" fmla="*/ 0 h 2521"/>
                    <a:gd name="T2" fmla="*/ 0 w 2002"/>
                    <a:gd name="T3" fmla="*/ 320 h 2521"/>
                    <a:gd name="T4" fmla="*/ 12 w 2002"/>
                    <a:gd name="T5" fmla="*/ 311 h 2521"/>
                    <a:gd name="T6" fmla="*/ 127 w 2002"/>
                    <a:gd name="T7" fmla="*/ 8 h 2521"/>
                    <a:gd name="T8" fmla="*/ 124 w 2002"/>
                    <a:gd name="T9" fmla="*/ 0 h 2521"/>
                    <a:gd name="T10" fmla="*/ 124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4" name="Freeform 47"/>
                <p:cNvSpPr>
                  <a:spLocks/>
                </p:cNvSpPr>
                <p:nvPr userDrawn="1"/>
              </p:nvSpPr>
              <p:spPr bwMode="auto">
                <a:xfrm rot="-3172564">
                  <a:off x="4903" y="-19"/>
                  <a:ext cx="758" cy="1344"/>
                </a:xfrm>
                <a:custGeom>
                  <a:avLst/>
                  <a:gdLst>
                    <a:gd name="T0" fmla="*/ 6 w 3007"/>
                    <a:gd name="T1" fmla="*/ 361 h 3771"/>
                    <a:gd name="T2" fmla="*/ 25 w 3007"/>
                    <a:gd name="T3" fmla="*/ 360 h 3771"/>
                    <a:gd name="T4" fmla="*/ 52 w 3007"/>
                    <a:gd name="T5" fmla="*/ 382 h 3771"/>
                    <a:gd name="T6" fmla="*/ 43 w 3007"/>
                    <a:gd name="T7" fmla="*/ 358 h 3771"/>
                    <a:gd name="T8" fmla="*/ 23 w 3007"/>
                    <a:gd name="T9" fmla="*/ 343 h 3771"/>
                    <a:gd name="T10" fmla="*/ 41 w 3007"/>
                    <a:gd name="T11" fmla="*/ 345 h 3771"/>
                    <a:gd name="T12" fmla="*/ 62 w 3007"/>
                    <a:gd name="T13" fmla="*/ 365 h 3771"/>
                    <a:gd name="T14" fmla="*/ 182 w 3007"/>
                    <a:gd name="T15" fmla="*/ 53 h 3771"/>
                    <a:gd name="T16" fmla="*/ 164 w 3007"/>
                    <a:gd name="T17" fmla="*/ 19 h 3771"/>
                    <a:gd name="T18" fmla="*/ 147 w 3007"/>
                    <a:gd name="T19" fmla="*/ 0 h 3771"/>
                    <a:gd name="T20" fmla="*/ 171 w 3007"/>
                    <a:gd name="T21" fmla="*/ 10 h 3771"/>
                    <a:gd name="T22" fmla="*/ 191 w 3007"/>
                    <a:gd name="T23" fmla="*/ 55 h 3771"/>
                    <a:gd name="T24" fmla="*/ 53 w 3007"/>
                    <a:gd name="T25" fmla="*/ 416 h 3771"/>
                    <a:gd name="T26" fmla="*/ 31 w 3007"/>
                    <a:gd name="T27" fmla="*/ 433 h 3771"/>
                    <a:gd name="T28" fmla="*/ 7 w 3007"/>
                    <a:gd name="T29" fmla="*/ 479 h 3771"/>
                    <a:gd name="T30" fmla="*/ 0 w 3007"/>
                    <a:gd name="T31" fmla="*/ 466 h 3771"/>
                    <a:gd name="T32" fmla="*/ 8 w 3007"/>
                    <a:gd name="T33" fmla="*/ 461 h 3771"/>
                    <a:gd name="T34" fmla="*/ 24 w 3007"/>
                    <a:gd name="T35" fmla="*/ 430 h 3771"/>
                    <a:gd name="T36" fmla="*/ 11 w 3007"/>
                    <a:gd name="T37" fmla="*/ 416 h 3771"/>
                    <a:gd name="T38" fmla="*/ 11 w 3007"/>
                    <a:gd name="T39" fmla="*/ 403 h 3771"/>
                    <a:gd name="T40" fmla="*/ 26 w 3007"/>
                    <a:gd name="T41" fmla="*/ 419 h 3771"/>
                    <a:gd name="T42" fmla="*/ 26 w 3007"/>
                    <a:gd name="T43" fmla="*/ 405 h 3771"/>
                    <a:gd name="T44" fmla="*/ 38 w 3007"/>
                    <a:gd name="T45" fmla="*/ 409 h 3771"/>
                    <a:gd name="T46" fmla="*/ 27 w 3007"/>
                    <a:gd name="T47" fmla="*/ 391 h 3771"/>
                    <a:gd name="T48" fmla="*/ 40 w 3007"/>
                    <a:gd name="T49" fmla="*/ 389 h 3771"/>
                    <a:gd name="T50" fmla="*/ 6 w 3007"/>
                    <a:gd name="T51" fmla="*/ 361 h 3771"/>
                    <a:gd name="T52" fmla="*/ 6 w 3007"/>
                    <a:gd name="T53" fmla="*/ 36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5" name="Freeform 48"/>
                <p:cNvSpPr>
                  <a:spLocks/>
                </p:cNvSpPr>
                <p:nvPr userDrawn="1"/>
              </p:nvSpPr>
              <p:spPr bwMode="auto">
                <a:xfrm rot="-3172564">
                  <a:off x="5305" y="889"/>
                  <a:ext cx="169" cy="122"/>
                </a:xfrm>
                <a:custGeom>
                  <a:avLst/>
                  <a:gdLst>
                    <a:gd name="T0" fmla="*/ 0 w 673"/>
                    <a:gd name="T1" fmla="*/ 10 h 342"/>
                    <a:gd name="T2" fmla="*/ 16 w 673"/>
                    <a:gd name="T3" fmla="*/ 14 h 342"/>
                    <a:gd name="T4" fmla="*/ 40 w 673"/>
                    <a:gd name="T5" fmla="*/ 44 h 342"/>
                    <a:gd name="T6" fmla="*/ 42 w 673"/>
                    <a:gd name="T7" fmla="*/ 37 h 342"/>
                    <a:gd name="T8" fmla="*/ 28 w 673"/>
                    <a:gd name="T9" fmla="*/ 15 h 342"/>
                    <a:gd name="T10" fmla="*/ 2 w 673"/>
                    <a:gd name="T11" fmla="*/ 0 h 342"/>
                    <a:gd name="T12" fmla="*/ 0 w 673"/>
                    <a:gd name="T13" fmla="*/ 10 h 342"/>
                    <a:gd name="T14" fmla="*/ 0 w 673"/>
                    <a:gd name="T15" fmla="*/ 1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6" name="Freeform 49"/>
                <p:cNvSpPr>
                  <a:spLocks/>
                </p:cNvSpPr>
                <p:nvPr userDrawn="1"/>
              </p:nvSpPr>
              <p:spPr bwMode="auto">
                <a:xfrm rot="-3172564">
                  <a:off x="5253" y="798"/>
                  <a:ext cx="181" cy="144"/>
                </a:xfrm>
                <a:custGeom>
                  <a:avLst/>
                  <a:gdLst>
                    <a:gd name="T0" fmla="*/ 0 w 716"/>
                    <a:gd name="T1" fmla="*/ 10 h 403"/>
                    <a:gd name="T2" fmla="*/ 22 w 716"/>
                    <a:gd name="T3" fmla="*/ 19 h 403"/>
                    <a:gd name="T4" fmla="*/ 41 w 716"/>
                    <a:gd name="T5" fmla="*/ 51 h 403"/>
                    <a:gd name="T6" fmla="*/ 46 w 716"/>
                    <a:gd name="T7" fmla="*/ 38 h 403"/>
                    <a:gd name="T8" fmla="*/ 27 w 716"/>
                    <a:gd name="T9" fmla="*/ 15 h 403"/>
                    <a:gd name="T10" fmla="*/ 5 w 716"/>
                    <a:gd name="T11" fmla="*/ 0 h 403"/>
                    <a:gd name="T12" fmla="*/ 0 w 716"/>
                    <a:gd name="T13" fmla="*/ 10 h 403"/>
                    <a:gd name="T14" fmla="*/ 0 w 716"/>
                    <a:gd name="T15" fmla="*/ 1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7" name="Freeform 50"/>
                <p:cNvSpPr>
                  <a:spLocks/>
                </p:cNvSpPr>
                <p:nvPr userDrawn="1"/>
              </p:nvSpPr>
              <p:spPr bwMode="auto">
                <a:xfrm rot="-3172564">
                  <a:off x="4985" y="210"/>
                  <a:ext cx="181" cy="147"/>
                </a:xfrm>
                <a:custGeom>
                  <a:avLst/>
                  <a:gdLst>
                    <a:gd name="T0" fmla="*/ 0 w 717"/>
                    <a:gd name="T1" fmla="*/ 10 h 411"/>
                    <a:gd name="T2" fmla="*/ 20 w 717"/>
                    <a:gd name="T3" fmla="*/ 18 h 411"/>
                    <a:gd name="T4" fmla="*/ 41 w 717"/>
                    <a:gd name="T5" fmla="*/ 53 h 411"/>
                    <a:gd name="T6" fmla="*/ 46 w 717"/>
                    <a:gd name="T7" fmla="*/ 40 h 411"/>
                    <a:gd name="T8" fmla="*/ 25 w 717"/>
                    <a:gd name="T9" fmla="*/ 11 h 411"/>
                    <a:gd name="T10" fmla="*/ 4 w 717"/>
                    <a:gd name="T11" fmla="*/ 0 h 411"/>
                    <a:gd name="T12" fmla="*/ 0 w 717"/>
                    <a:gd name="T13" fmla="*/ 10 h 411"/>
                    <a:gd name="T14" fmla="*/ 0 w 717"/>
                    <a:gd name="T15" fmla="*/ 1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048" name="Freeform 51"/>
                <p:cNvSpPr>
                  <a:spLocks/>
                </p:cNvSpPr>
                <p:nvPr userDrawn="1"/>
              </p:nvSpPr>
              <p:spPr bwMode="auto">
                <a:xfrm rot="-3172564">
                  <a:off x="4955" y="134"/>
                  <a:ext cx="179" cy="138"/>
                </a:xfrm>
                <a:custGeom>
                  <a:avLst/>
                  <a:gdLst>
                    <a:gd name="T0" fmla="*/ 0 w 709"/>
                    <a:gd name="T1" fmla="*/ 11 h 386"/>
                    <a:gd name="T2" fmla="*/ 17 w 709"/>
                    <a:gd name="T3" fmla="*/ 17 h 386"/>
                    <a:gd name="T4" fmla="*/ 42 w 709"/>
                    <a:gd name="T5" fmla="*/ 49 h 386"/>
                    <a:gd name="T6" fmla="*/ 45 w 709"/>
                    <a:gd name="T7" fmla="*/ 39 h 386"/>
                    <a:gd name="T8" fmla="*/ 19 w 709"/>
                    <a:gd name="T9" fmla="*/ 7 h 386"/>
                    <a:gd name="T10" fmla="*/ 3 w 709"/>
                    <a:gd name="T11" fmla="*/ 0 h 386"/>
                    <a:gd name="T12" fmla="*/ 0 w 709"/>
                    <a:gd name="T13" fmla="*/ 11 h 386"/>
                    <a:gd name="T14" fmla="*/ 0 w 709"/>
                    <a:gd name="T15" fmla="*/ 1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3862"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7" descr="vladstudio_proud_1024x768"/>
          <p:cNvPicPr>
            <a:picLocks noChangeAspect="1" noChangeArrowheads="1"/>
          </p:cNvPicPr>
          <p:nvPr/>
        </p:nvPicPr>
        <p:blipFill>
          <a:blip r:embed="rId3" cstate="print">
            <a:lum bright="36000"/>
            <a:extLst>
              <a:ext uri="{28A0092B-C50C-407E-A947-70E740481C1C}">
                <a14:useLocalDpi xmlns:a14="http://schemas.microsoft.com/office/drawing/2010/main" xmlns="" val="0"/>
              </a:ext>
            </a:extLst>
          </a:blip>
          <a:srcRect b="183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AutoShape 2"/>
          <p:cNvSpPr>
            <a:spLocks noGrp="1" noChangeArrowheads="1"/>
          </p:cNvSpPr>
          <p:nvPr>
            <p:ph type="ctrTitle" idx="4294967295"/>
          </p:nvPr>
        </p:nvSpPr>
        <p:spPr>
          <a:xfrm>
            <a:off x="0" y="548680"/>
            <a:ext cx="8856984" cy="1905000"/>
          </a:xfrm>
          <a:prstGeom prst="roundRect">
            <a:avLst>
              <a:gd name="adj" fmla="val 50000"/>
            </a:avLst>
          </a:prstGeom>
        </p:spPr>
        <p:txBody>
          <a:bodyPr anchor="ctr"/>
          <a:lstStyle/>
          <a:p>
            <a:pPr eaLnBrk="1" hangingPunct="1">
              <a:defRPr/>
            </a:pPr>
            <a:r>
              <a:rPr lang="tr-TR" sz="4800" dirty="0" smtClean="0">
                <a:solidFill>
                  <a:srgbClr val="000099"/>
                </a:solidFill>
                <a:effectLst>
                  <a:outerShdw blurRad="38100" dist="38100" dir="2700000" algn="tl">
                    <a:srgbClr val="C0C0C0"/>
                  </a:outerShdw>
                </a:effectLst>
              </a:rPr>
              <a:t> </a:t>
            </a:r>
            <a:r>
              <a:rPr lang="tr-TR" b="1" dirty="0" smtClean="0">
                <a:solidFill>
                  <a:srgbClr val="000099"/>
                </a:solidFill>
                <a:effectLst>
                  <a:outerShdw blurRad="38100" dist="38100" dir="2700000" algn="tl">
                    <a:srgbClr val="C0C0C0"/>
                  </a:outerShdw>
                </a:effectLst>
              </a:rPr>
              <a:t>ANNE - BABA TUTUMLARI</a:t>
            </a:r>
          </a:p>
        </p:txBody>
      </p:sp>
      <p:sp>
        <p:nvSpPr>
          <p:cNvPr id="4" name="Metin kutusu 1"/>
          <p:cNvSpPr txBox="1"/>
          <p:nvPr/>
        </p:nvSpPr>
        <p:spPr>
          <a:xfrm>
            <a:off x="5580112" y="5517232"/>
            <a:ext cx="3240360" cy="830997"/>
          </a:xfrm>
          <a:prstGeom prst="rect">
            <a:avLst/>
          </a:prstGeom>
          <a:noFill/>
        </p:spPr>
        <p:txBody>
          <a:bodyPr wrap="square" rtlCol="0">
            <a:spAutoFit/>
          </a:bodyPr>
          <a:lstStyle/>
          <a:p>
            <a:r>
              <a:rPr lang="tr-TR" sz="2400" b="1" dirty="0" smtClean="0">
                <a:solidFill>
                  <a:schemeClr val="tx2">
                    <a:lumMod val="50000"/>
                  </a:schemeClr>
                </a:solidFill>
              </a:rPr>
              <a:t>Serkan OKAN</a:t>
            </a:r>
          </a:p>
          <a:p>
            <a:r>
              <a:rPr lang="tr-TR" sz="2400" b="1" dirty="0" smtClean="0">
                <a:solidFill>
                  <a:schemeClr val="tx2">
                    <a:lumMod val="50000"/>
                  </a:schemeClr>
                </a:solidFill>
              </a:rPr>
              <a:t>Rehberlik </a:t>
            </a:r>
            <a:r>
              <a:rPr lang="tr-TR" sz="2400" b="1" dirty="0" smtClean="0">
                <a:solidFill>
                  <a:schemeClr val="tx2">
                    <a:lumMod val="50000"/>
                  </a:schemeClr>
                </a:solidFill>
              </a:rPr>
              <a:t>Öğretmeni</a:t>
            </a:r>
            <a:endParaRPr lang="tr-TR" sz="2400" b="1"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idx="4294967295"/>
          </p:nvPr>
        </p:nvSpPr>
        <p:spPr>
          <a:xfrm>
            <a:off x="-180528" y="620688"/>
            <a:ext cx="8229600" cy="1357312"/>
          </a:xfrm>
        </p:spPr>
        <p:txBody>
          <a:bodyPr/>
          <a:lstStyle/>
          <a:p>
            <a:pPr eaLnBrk="1" hangingPunct="1"/>
            <a:r>
              <a:rPr lang="tr-TR" sz="5400" dirty="0" smtClean="0"/>
              <a:t>	</a:t>
            </a:r>
            <a:r>
              <a:rPr lang="tr-TR" sz="3200" b="1" dirty="0" smtClean="0"/>
              <a:t>2-AŞIRI HOŞGÖRÜLÜ/SERBEST ANNE-BABA TUTUMU</a:t>
            </a:r>
          </a:p>
        </p:txBody>
      </p:sp>
      <p:pic>
        <p:nvPicPr>
          <p:cNvPr id="12291" name="3 İçerik Yer Tutucusu" descr="superkid.gif"/>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2267744" y="2254250"/>
            <a:ext cx="4248472" cy="340699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idx="4294967295"/>
          </p:nvPr>
        </p:nvSpPr>
        <p:spPr>
          <a:xfrm>
            <a:off x="755650" y="549275"/>
            <a:ext cx="6870700" cy="1079500"/>
          </a:xfrm>
        </p:spPr>
        <p:txBody>
          <a:bodyPr/>
          <a:lstStyle/>
          <a:p>
            <a:pPr eaLnBrk="1" hangingPunct="1"/>
            <a:r>
              <a:rPr lang="tr-TR" smtClean="0"/>
              <a:t> </a:t>
            </a:r>
            <a:r>
              <a:rPr lang="tr-TR" sz="3600" smtClean="0"/>
              <a:t>Serbest Anne- Baba Tutumu</a:t>
            </a:r>
          </a:p>
        </p:txBody>
      </p:sp>
      <p:sp>
        <p:nvSpPr>
          <p:cNvPr id="13315" name="2 İçerik Yer Tutucusu"/>
          <p:cNvSpPr>
            <a:spLocks noGrp="1"/>
          </p:cNvSpPr>
          <p:nvPr>
            <p:ph idx="4294967295"/>
          </p:nvPr>
        </p:nvSpPr>
        <p:spPr>
          <a:xfrm>
            <a:off x="838200" y="2133600"/>
            <a:ext cx="7550150" cy="3527425"/>
          </a:xfrm>
        </p:spPr>
        <p:txBody>
          <a:bodyPr/>
          <a:lstStyle/>
          <a:p>
            <a:pPr algn="just" eaLnBrk="1" hangingPunct="1">
              <a:lnSpc>
                <a:spcPct val="90000"/>
              </a:lnSpc>
              <a:buFont typeface="Wingdings" pitchFamily="2" charset="2"/>
              <a:buChar char="Ø"/>
            </a:pPr>
            <a:r>
              <a:rPr lang="tr-TR" sz="2600" smtClean="0"/>
              <a:t>Çocuğa hiçbir zaman kesin kural konmaz. Konulan kurallar da uygulama ve denetimden uzaktır. </a:t>
            </a:r>
          </a:p>
          <a:p>
            <a:pPr algn="just" eaLnBrk="1" hangingPunct="1">
              <a:lnSpc>
                <a:spcPct val="90000"/>
              </a:lnSpc>
              <a:buFont typeface="Wingdings" pitchFamily="2" charset="2"/>
              <a:buChar char="Ø"/>
            </a:pPr>
            <a:r>
              <a:rPr lang="tr-TR" sz="2600" smtClean="0"/>
              <a:t>Bu tutum ev içerisinde geçerli olduğu gibi ev dışında da geçerlidir. </a:t>
            </a:r>
          </a:p>
          <a:p>
            <a:pPr algn="just" eaLnBrk="1" hangingPunct="1">
              <a:lnSpc>
                <a:spcPct val="90000"/>
              </a:lnSpc>
              <a:buFont typeface="Wingdings" pitchFamily="2" charset="2"/>
              <a:buChar char="Ø"/>
            </a:pPr>
            <a:r>
              <a:rPr lang="tr-TR" sz="2600" smtClean="0"/>
              <a:t>Çocukların her istedikleri sorgulanmadan yerine getirilir.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1116013"/>
          </a:xfrm>
        </p:spPr>
        <p:txBody>
          <a:bodyPr/>
          <a:lstStyle/>
          <a:p>
            <a:pPr eaLnBrk="1" hangingPunct="1"/>
            <a:r>
              <a:rPr lang="tr-TR" sz="3200" b="1" smtClean="0"/>
              <a:t>Serbest Anne- Baba Tutumu</a:t>
            </a:r>
          </a:p>
        </p:txBody>
      </p:sp>
      <p:sp>
        <p:nvSpPr>
          <p:cNvPr id="14339" name="Rectangle 3"/>
          <p:cNvSpPr>
            <a:spLocks noGrp="1" noChangeArrowheads="1"/>
          </p:cNvSpPr>
          <p:nvPr>
            <p:ph type="body" idx="1"/>
          </p:nvPr>
        </p:nvSpPr>
        <p:spPr>
          <a:xfrm>
            <a:off x="685800" y="1828800"/>
            <a:ext cx="7696200" cy="4408488"/>
          </a:xfrm>
        </p:spPr>
        <p:txBody>
          <a:bodyPr/>
          <a:lstStyle/>
          <a:p>
            <a:pPr algn="just" eaLnBrk="1" hangingPunct="1">
              <a:lnSpc>
                <a:spcPct val="90000"/>
              </a:lnSpc>
              <a:buFont typeface="Wingdings" pitchFamily="2" charset="2"/>
              <a:buChar char="Ø"/>
            </a:pPr>
            <a:r>
              <a:rPr lang="tr-TR" sz="2600" smtClean="0"/>
              <a:t>Anne baba çocuğun davranışına karışmaz, sadece büyük problem olduğunda varlığını hissettirir.</a:t>
            </a:r>
          </a:p>
          <a:p>
            <a:pPr algn="just" eaLnBrk="1" hangingPunct="1">
              <a:lnSpc>
                <a:spcPct val="90000"/>
              </a:lnSpc>
              <a:buFont typeface="Wingdings" pitchFamily="2" charset="2"/>
              <a:buChar char="Ø"/>
            </a:pPr>
            <a:r>
              <a:rPr lang="tr-TR" sz="2600" smtClean="0"/>
              <a:t>Çocuğun aşırı hareket serbestliği vardır. Kendisine ve çevresine zarar verecek davranışlar da bile müdahale edilmez.</a:t>
            </a:r>
          </a:p>
          <a:p>
            <a:pPr algn="just" eaLnBrk="1" hangingPunct="1">
              <a:lnSpc>
                <a:spcPct val="90000"/>
              </a:lnSpc>
              <a:buFont typeface="Wingdings" pitchFamily="2" charset="2"/>
              <a:buChar char="Ø"/>
            </a:pPr>
            <a:r>
              <a:rPr lang="tr-TR" sz="2600" smtClean="0"/>
              <a:t> Aile doğruyu ve yanlışı çocuğunun yaparak yaşayarak öğrenmesini ister, çocuğa neyi yapması veya neyi yapmaması gerektiği konusunda bilgi verilmez.</a:t>
            </a:r>
          </a:p>
          <a:p>
            <a:pPr eaLnBrk="1" hangingPunct="1"/>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p:txBody>
          <a:bodyPr/>
          <a:lstStyle/>
          <a:p>
            <a:pPr eaLnBrk="1" hangingPunct="1"/>
            <a:r>
              <a:rPr lang="tr-TR" sz="3200" b="1" smtClean="0">
                <a:cs typeface="Times New Roman" pitchFamily="18" charset="0"/>
              </a:rPr>
              <a:t>Çocuğun Kişilik Gelişimi Üzerindeki Etkileri</a:t>
            </a:r>
          </a:p>
        </p:txBody>
      </p:sp>
      <p:sp>
        <p:nvSpPr>
          <p:cNvPr id="15363" name="Rectangle 3"/>
          <p:cNvSpPr>
            <a:spLocks noGrp="1" noChangeArrowheads="1"/>
          </p:cNvSpPr>
          <p:nvPr>
            <p:ph type="body" idx="4294967295"/>
          </p:nvPr>
        </p:nvSpPr>
        <p:spPr>
          <a:xfrm>
            <a:off x="683568" y="2420888"/>
            <a:ext cx="7754937" cy="3312368"/>
          </a:xfrm>
        </p:spPr>
        <p:txBody>
          <a:bodyPr/>
          <a:lstStyle/>
          <a:p>
            <a:pPr eaLnBrk="1" hangingPunct="1">
              <a:buFont typeface="Wingdings" pitchFamily="2" charset="2"/>
              <a:buChar char="Ø"/>
            </a:pPr>
            <a:r>
              <a:rPr lang="tr-TR" dirty="0" smtClean="0"/>
              <a:t>Gururlu, kibirli, kendini beğenen kişilik özelliği sergilerler. </a:t>
            </a:r>
          </a:p>
          <a:p>
            <a:pPr eaLnBrk="1" hangingPunct="1">
              <a:buFont typeface="Wingdings" pitchFamily="2" charset="2"/>
              <a:buChar char="Ø"/>
            </a:pPr>
            <a:r>
              <a:rPr lang="tr-TR" dirty="0" smtClean="0"/>
              <a:t>Sabırsız, sorumsuz, bencil, çabuk darılan ve her an dilediğinin yapılmasını bekleyen çocuklardır.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3568" y="116632"/>
            <a:ext cx="6870700" cy="1347936"/>
          </a:xfrm>
        </p:spPr>
        <p:txBody>
          <a:bodyPr/>
          <a:lstStyle/>
          <a:p>
            <a:pPr eaLnBrk="1" hangingPunct="1"/>
            <a:r>
              <a:rPr lang="tr-TR" sz="3200" b="1" dirty="0" smtClean="0">
                <a:cs typeface="Times New Roman" pitchFamily="18" charset="0"/>
              </a:rPr>
              <a:t>Çocuğun Kişilik Gelişimi Üzerindeki Etkileri</a:t>
            </a:r>
          </a:p>
        </p:txBody>
      </p:sp>
      <p:sp>
        <p:nvSpPr>
          <p:cNvPr id="16387" name="Rectangle 3"/>
          <p:cNvSpPr>
            <a:spLocks noGrp="1" noChangeArrowheads="1"/>
          </p:cNvSpPr>
          <p:nvPr>
            <p:ph type="body" idx="4294967295"/>
          </p:nvPr>
        </p:nvSpPr>
        <p:spPr>
          <a:xfrm>
            <a:off x="467544" y="2204864"/>
            <a:ext cx="7696200" cy="4103687"/>
          </a:xfrm>
        </p:spPr>
        <p:txBody>
          <a:bodyPr/>
          <a:lstStyle/>
          <a:p>
            <a:pPr eaLnBrk="1" hangingPunct="1">
              <a:lnSpc>
                <a:spcPct val="90000"/>
              </a:lnSpc>
              <a:buFont typeface="Wingdings" pitchFamily="2" charset="2"/>
              <a:buChar char="Ø"/>
            </a:pPr>
            <a:r>
              <a:rPr lang="tr-TR" sz="2800" dirty="0" smtClean="0"/>
              <a:t>Her istediğini ailesine yaptırmayı alışkanlık haline getiren çocuk bu tavrı arkadaşlarından ve çevresinden görmeyince </a:t>
            </a:r>
            <a:r>
              <a:rPr lang="tr-TR" sz="2800" b="1" dirty="0" smtClean="0"/>
              <a:t>uyum </a:t>
            </a:r>
            <a:r>
              <a:rPr lang="tr-TR" sz="2800" dirty="0" smtClean="0"/>
              <a:t>sağlamada güçlük çeker.    </a:t>
            </a:r>
          </a:p>
          <a:p>
            <a:pPr eaLnBrk="1" hangingPunct="1">
              <a:lnSpc>
                <a:spcPct val="90000"/>
              </a:lnSpc>
              <a:buFont typeface="Wingdings" pitchFamily="2" charset="2"/>
              <a:buChar char="Ø"/>
            </a:pPr>
            <a:r>
              <a:rPr lang="tr-TR" sz="2800" dirty="0" smtClean="0"/>
              <a:t>Başkalarının haklarına </a:t>
            </a:r>
            <a:r>
              <a:rPr lang="tr-TR" sz="2800" b="1" dirty="0" smtClean="0"/>
              <a:t>saygı</a:t>
            </a:r>
            <a:r>
              <a:rPr lang="tr-TR" sz="2800" dirty="0" smtClean="0"/>
              <a:t> duymaz.</a:t>
            </a:r>
          </a:p>
          <a:p>
            <a:pPr eaLnBrk="1" hangingPunct="1">
              <a:lnSpc>
                <a:spcPct val="90000"/>
              </a:lnSpc>
              <a:buFont typeface="Wingdings" pitchFamily="2" charset="2"/>
              <a:buChar char="Ø"/>
            </a:pPr>
            <a:r>
              <a:rPr lang="tr-TR" sz="2800" dirty="0" smtClean="0"/>
              <a:t>Kendi istediğinin olması için mücadele verir ve çevreden </a:t>
            </a:r>
            <a:r>
              <a:rPr lang="tr-TR" sz="2800" b="1" dirty="0" smtClean="0"/>
              <a:t>dışlanır</a:t>
            </a:r>
            <a:r>
              <a:rPr lang="tr-TR" sz="280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179512" y="260648"/>
            <a:ext cx="7900987" cy="1641475"/>
          </a:xfrm>
        </p:spPr>
        <p:txBody>
          <a:bodyPr/>
          <a:lstStyle/>
          <a:p>
            <a:pPr eaLnBrk="1" hangingPunct="1"/>
            <a:r>
              <a:rPr lang="tr-TR" sz="4000" b="1" dirty="0" smtClean="0"/>
              <a:t>3-AŞIRI KORUYUCU TUTUM</a:t>
            </a:r>
          </a:p>
        </p:txBody>
      </p:sp>
      <p:sp>
        <p:nvSpPr>
          <p:cNvPr id="17411" name="Rectangle 3"/>
          <p:cNvSpPr>
            <a:spLocks noGrp="1" noChangeArrowheads="1"/>
          </p:cNvSpPr>
          <p:nvPr>
            <p:ph type="body" sz="half" idx="4294967295"/>
          </p:nvPr>
        </p:nvSpPr>
        <p:spPr>
          <a:xfrm flipH="1" flipV="1">
            <a:off x="8686800" y="6126163"/>
            <a:ext cx="69850" cy="69850"/>
          </a:xfrm>
        </p:spPr>
        <p:txBody>
          <a:bodyPr/>
          <a:lstStyle/>
          <a:p>
            <a:pPr marL="609600" indent="-609600" eaLnBrk="1" hangingPunct="1">
              <a:lnSpc>
                <a:spcPct val="80000"/>
              </a:lnSpc>
              <a:buFontTx/>
              <a:buNone/>
            </a:pPr>
            <a:endParaRPr lang="tr-TR" sz="1000" dirty="0" smtClean="0"/>
          </a:p>
        </p:txBody>
      </p:sp>
      <p:pic>
        <p:nvPicPr>
          <p:cNvPr id="17412" name="Picture 4" descr="3"/>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503363" y="2259013"/>
            <a:ext cx="5926137" cy="30273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260350"/>
            <a:ext cx="6870700" cy="755650"/>
          </a:xfrm>
        </p:spPr>
        <p:txBody>
          <a:bodyPr/>
          <a:lstStyle/>
          <a:p>
            <a:pPr eaLnBrk="1" hangingPunct="1"/>
            <a:r>
              <a:rPr lang="tr-TR" sz="3200" b="1" dirty="0" smtClean="0"/>
              <a:t>Aşırı Koruyucu Tutum</a:t>
            </a:r>
          </a:p>
        </p:txBody>
      </p:sp>
      <p:sp>
        <p:nvSpPr>
          <p:cNvPr id="18435" name="Rectangle 3"/>
          <p:cNvSpPr>
            <a:spLocks noGrp="1" noChangeArrowheads="1"/>
          </p:cNvSpPr>
          <p:nvPr>
            <p:ph type="body" idx="4294967295"/>
          </p:nvPr>
        </p:nvSpPr>
        <p:spPr>
          <a:xfrm>
            <a:off x="323850" y="1484313"/>
            <a:ext cx="8134350" cy="5040312"/>
          </a:xfrm>
        </p:spPr>
        <p:txBody>
          <a:bodyPr/>
          <a:lstStyle/>
          <a:p>
            <a:pPr algn="just" eaLnBrk="1" hangingPunct="1">
              <a:lnSpc>
                <a:spcPct val="80000"/>
              </a:lnSpc>
              <a:buFont typeface="Wingdings" pitchFamily="2" charset="2"/>
              <a:buChar char="Ø"/>
            </a:pPr>
            <a:r>
              <a:rPr lang="tr-TR" sz="2500" dirty="0" smtClean="0"/>
              <a:t>Çocuklarına hayat tecrübesi yaşama fırsatı tanımazlar.</a:t>
            </a:r>
          </a:p>
          <a:p>
            <a:pPr eaLnBrk="1" hangingPunct="1">
              <a:lnSpc>
                <a:spcPct val="80000"/>
              </a:lnSpc>
              <a:buFont typeface="Wingdings" pitchFamily="2" charset="2"/>
              <a:buChar char="Ø"/>
            </a:pPr>
            <a:r>
              <a:rPr lang="tr-TR" sz="2500" dirty="0" smtClean="0"/>
              <a:t>Geç kavuşulan, aşırı istenilen, tek çocuk, tek erkek veya kız çocuk gibi çocuklar genellikle abartılmış sevginin odak noktası olurlar.</a:t>
            </a:r>
          </a:p>
          <a:p>
            <a:pPr eaLnBrk="1" hangingPunct="1">
              <a:lnSpc>
                <a:spcPct val="80000"/>
              </a:lnSpc>
              <a:buFont typeface="Wingdings" pitchFamily="2" charset="2"/>
              <a:buChar char="Ø"/>
            </a:pPr>
            <a:r>
              <a:rPr lang="tr-TR" sz="2500" dirty="0" smtClean="0"/>
              <a:t>Çocuklarının büyüdüğünü fark etmeyip bebekmiş gibi davranırlar.</a:t>
            </a:r>
          </a:p>
          <a:p>
            <a:pPr eaLnBrk="1" hangingPunct="1">
              <a:lnSpc>
                <a:spcPct val="80000"/>
              </a:lnSpc>
              <a:buFont typeface="Wingdings" pitchFamily="2" charset="2"/>
              <a:buChar char="Ø"/>
            </a:pPr>
            <a:r>
              <a:rPr lang="tr-TR" sz="2500" dirty="0" smtClean="0"/>
              <a:t>Çocuklarına hiçbir iş ve sorumluluk vermezler, her şeyi kendileri yaparlar</a:t>
            </a:r>
          </a:p>
          <a:p>
            <a:pPr algn="just" eaLnBrk="1" hangingPunct="1">
              <a:lnSpc>
                <a:spcPct val="80000"/>
              </a:lnSpc>
              <a:buFont typeface="Wingdings" pitchFamily="2" charset="2"/>
              <a:buChar char="Ø"/>
            </a:pPr>
            <a:r>
              <a:rPr lang="tr-TR" sz="2500" dirty="0" smtClean="0"/>
              <a:t>Bu tür ailelerde doğal yaşam hakkı verilmez. Onu ilgilendiren kararlarda yaşı kaç olursa olsun fikri sorulmaz.</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468313" y="476250"/>
            <a:ext cx="7961312" cy="1143000"/>
          </a:xfrm>
        </p:spPr>
        <p:txBody>
          <a:bodyPr/>
          <a:lstStyle/>
          <a:p>
            <a:pPr eaLnBrk="1" hangingPunct="1"/>
            <a:r>
              <a:rPr lang="tr-TR" sz="3200" smtClean="0">
                <a:cs typeface="Times New Roman" pitchFamily="18" charset="0"/>
              </a:rPr>
              <a:t> </a:t>
            </a:r>
            <a:r>
              <a:rPr lang="tr-TR" sz="3200" b="1" smtClean="0">
                <a:cs typeface="Times New Roman" pitchFamily="18" charset="0"/>
              </a:rPr>
              <a:t>Çocuğun Kişilik Gelişimi Üzerindeki Etkileri</a:t>
            </a:r>
          </a:p>
        </p:txBody>
      </p:sp>
      <p:sp>
        <p:nvSpPr>
          <p:cNvPr id="19459" name="Rectangle 3"/>
          <p:cNvSpPr>
            <a:spLocks noGrp="1" noChangeArrowheads="1"/>
          </p:cNvSpPr>
          <p:nvPr>
            <p:ph type="body" idx="4294967295"/>
          </p:nvPr>
        </p:nvSpPr>
        <p:spPr>
          <a:xfrm>
            <a:off x="539552" y="1988840"/>
            <a:ext cx="7850188" cy="3600400"/>
          </a:xfrm>
        </p:spPr>
        <p:txBody>
          <a:bodyPr/>
          <a:lstStyle/>
          <a:p>
            <a:pPr eaLnBrk="1" hangingPunct="1">
              <a:lnSpc>
                <a:spcPct val="80000"/>
              </a:lnSpc>
              <a:buFont typeface="Wingdings" pitchFamily="2" charset="2"/>
              <a:buChar char="Ø"/>
            </a:pPr>
            <a:r>
              <a:rPr lang="tr-TR" sz="2600" dirty="0" smtClean="0"/>
              <a:t>Hayattan edinmeleri gereken deneyimleri edinmeden hayatla karşı karşıya kaldıklarında </a:t>
            </a:r>
            <a:r>
              <a:rPr lang="tr-TR" sz="2600" b="1" dirty="0" smtClean="0"/>
              <a:t>uyum </a:t>
            </a:r>
            <a:r>
              <a:rPr lang="tr-TR" sz="2600" dirty="0" smtClean="0"/>
              <a:t>sağlamakta güçlük çekmektedirler.</a:t>
            </a:r>
          </a:p>
          <a:p>
            <a:pPr eaLnBrk="1" hangingPunct="1">
              <a:lnSpc>
                <a:spcPct val="80000"/>
              </a:lnSpc>
              <a:buFont typeface="Wingdings" pitchFamily="2" charset="2"/>
              <a:buChar char="Ø"/>
            </a:pPr>
            <a:r>
              <a:rPr lang="tr-TR" sz="2600" b="1" dirty="0" smtClean="0"/>
              <a:t>Kendi başına </a:t>
            </a:r>
            <a:r>
              <a:rPr lang="tr-TR" sz="2600" dirty="0" smtClean="0"/>
              <a:t>hiçbir şey yapamaz, yapacağına inanmaz.</a:t>
            </a:r>
          </a:p>
          <a:p>
            <a:pPr eaLnBrk="1" hangingPunct="1">
              <a:lnSpc>
                <a:spcPct val="80000"/>
              </a:lnSpc>
              <a:buFont typeface="Wingdings" pitchFamily="2" charset="2"/>
              <a:buChar char="Ø"/>
            </a:pPr>
            <a:r>
              <a:rPr lang="tr-TR" sz="2600" dirty="0" smtClean="0"/>
              <a:t>Dolayısıyla </a:t>
            </a:r>
            <a:r>
              <a:rPr lang="tr-TR" sz="2600" b="1" dirty="0" smtClean="0"/>
              <a:t>huzursuz</a:t>
            </a:r>
            <a:r>
              <a:rPr lang="tr-TR" sz="2600" dirty="0" smtClean="0"/>
              <a:t> ve </a:t>
            </a:r>
            <a:r>
              <a:rPr lang="tr-TR" sz="2600" b="1" dirty="0" smtClean="0"/>
              <a:t>kaygılı</a:t>
            </a:r>
            <a:r>
              <a:rPr lang="tr-TR" sz="2600" dirty="0" smtClean="0"/>
              <a:t> olur.</a:t>
            </a:r>
          </a:p>
          <a:p>
            <a:pPr eaLnBrk="1" hangingPunct="1">
              <a:lnSpc>
                <a:spcPct val="80000"/>
              </a:lnSpc>
              <a:buFont typeface="Wingdings" pitchFamily="2" charset="2"/>
              <a:buChar char="Ø"/>
            </a:pPr>
            <a:r>
              <a:rPr lang="tr-TR" sz="2600" dirty="0" smtClean="0"/>
              <a:t>Çocuk ailesine olan bağımlılığını  dış çevreye  de genelleyebilir. Onu himayesi altına alabilecek herkese karşı </a:t>
            </a:r>
            <a:r>
              <a:rPr lang="tr-TR" sz="2600" b="1" dirty="0" smtClean="0"/>
              <a:t>bağımlı</a:t>
            </a:r>
            <a:r>
              <a:rPr lang="tr-TR" sz="2600" dirty="0" smtClean="0"/>
              <a:t> olmaya  başlarlar.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152400"/>
            <a:ext cx="6910388" cy="1404938"/>
          </a:xfrm>
        </p:spPr>
        <p:txBody>
          <a:bodyPr/>
          <a:lstStyle/>
          <a:p>
            <a:pPr eaLnBrk="1" hangingPunct="1"/>
            <a:r>
              <a:rPr lang="tr-TR" sz="3200" b="1" dirty="0" smtClean="0">
                <a:cs typeface="Times New Roman" pitchFamily="18" charset="0"/>
              </a:rPr>
              <a:t>Çocuğun Kişilik Gelişimi Üzerindeki Etkileri</a:t>
            </a:r>
          </a:p>
        </p:txBody>
      </p:sp>
      <p:sp>
        <p:nvSpPr>
          <p:cNvPr id="20483" name="Rectangle 3"/>
          <p:cNvSpPr>
            <a:spLocks noGrp="1" noChangeArrowheads="1"/>
          </p:cNvSpPr>
          <p:nvPr>
            <p:ph type="body" idx="4294967295"/>
          </p:nvPr>
        </p:nvSpPr>
        <p:spPr>
          <a:xfrm>
            <a:off x="323528" y="1772816"/>
            <a:ext cx="7918450" cy="4535487"/>
          </a:xfrm>
        </p:spPr>
        <p:txBody>
          <a:bodyPr/>
          <a:lstStyle/>
          <a:p>
            <a:pPr algn="just" eaLnBrk="1" hangingPunct="1">
              <a:lnSpc>
                <a:spcPct val="80000"/>
              </a:lnSpc>
              <a:buFont typeface="Wingdings" pitchFamily="2" charset="2"/>
              <a:buChar char="Ø"/>
            </a:pPr>
            <a:r>
              <a:rPr lang="tr-TR" sz="2600" dirty="0" smtClean="0"/>
              <a:t>Ailenin aşırı koruyucu yapısı, çocuğu </a:t>
            </a:r>
            <a:r>
              <a:rPr lang="tr-TR" sz="2600" b="1" dirty="0" smtClean="0"/>
              <a:t>bencil</a:t>
            </a:r>
            <a:r>
              <a:rPr lang="tr-TR" sz="2600" dirty="0" smtClean="0"/>
              <a:t> yapar. Daima </a:t>
            </a:r>
            <a:r>
              <a:rPr lang="tr-TR" sz="2600" b="1" dirty="0" smtClean="0"/>
              <a:t>dikkat çekmeye</a:t>
            </a:r>
            <a:r>
              <a:rPr lang="tr-TR" sz="2600" dirty="0" smtClean="0"/>
              <a:t>, çevresindeki kişilerin ona hizmet etmesini beklemeye başlar.</a:t>
            </a:r>
          </a:p>
          <a:p>
            <a:pPr algn="just" eaLnBrk="1" hangingPunct="1">
              <a:lnSpc>
                <a:spcPct val="80000"/>
              </a:lnSpc>
              <a:buFont typeface="Wingdings" pitchFamily="2" charset="2"/>
              <a:buChar char="Ø"/>
            </a:pPr>
            <a:r>
              <a:rPr lang="tr-TR" sz="2600" dirty="0" smtClean="0"/>
              <a:t>Toplumsal yaşamda ayakta durma yarışında çocuk  başarısız ve mutsuz olabilir.</a:t>
            </a:r>
          </a:p>
          <a:p>
            <a:pPr algn="just" eaLnBrk="1" hangingPunct="1">
              <a:lnSpc>
                <a:spcPct val="80000"/>
              </a:lnSpc>
              <a:buFont typeface="Wingdings" pitchFamily="2" charset="2"/>
              <a:buChar char="Ø"/>
            </a:pPr>
            <a:r>
              <a:rPr lang="tr-TR" sz="2600" dirty="0" smtClean="0"/>
              <a:t>Ailesinden gördüğü sevgi ve himayeyi ileride eşinden de bekler. Hiç büyümeyen </a:t>
            </a:r>
            <a:r>
              <a:rPr lang="tr-TR" sz="2600" dirty="0" smtClean="0">
                <a:solidFill>
                  <a:srgbClr val="FF0000"/>
                </a:solidFill>
              </a:rPr>
              <a:t>“yetişkin</a:t>
            </a:r>
            <a:r>
              <a:rPr lang="tr-TR" sz="2600" dirty="0" smtClean="0"/>
              <a:t> </a:t>
            </a:r>
            <a:r>
              <a:rPr lang="tr-TR" sz="2600" dirty="0" smtClean="0">
                <a:solidFill>
                  <a:srgbClr val="FF0000"/>
                </a:solidFill>
              </a:rPr>
              <a:t>çocuk”</a:t>
            </a:r>
            <a:r>
              <a:rPr lang="tr-TR" sz="2600" dirty="0" smtClean="0"/>
              <a:t> olarak kalır. </a:t>
            </a:r>
          </a:p>
          <a:p>
            <a:pPr algn="just" eaLnBrk="1" hangingPunct="1">
              <a:lnSpc>
                <a:spcPct val="80000"/>
              </a:lnSpc>
              <a:buFont typeface="Wingdings" pitchFamily="2" charset="2"/>
              <a:buChar char="Ø"/>
            </a:pPr>
            <a:r>
              <a:rPr lang="tr-TR" sz="2600" dirty="0" smtClean="0"/>
              <a:t>Davranış bozukluğu (tırnak yeme, kekemelik, alt ıslatma, okul fobisi, yalan, ...vb.) görülür.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İçerik Yer Tutucusu"/>
          <p:cNvSpPr>
            <a:spLocks noGrp="1"/>
          </p:cNvSpPr>
          <p:nvPr>
            <p:ph idx="4294967295"/>
          </p:nvPr>
        </p:nvSpPr>
        <p:spPr>
          <a:xfrm>
            <a:off x="107504" y="404664"/>
            <a:ext cx="7696200" cy="2304256"/>
          </a:xfrm>
        </p:spPr>
        <p:txBody>
          <a:bodyPr/>
          <a:lstStyle/>
          <a:p>
            <a:pPr algn="ctr" eaLnBrk="1" hangingPunct="1">
              <a:spcBef>
                <a:spcPct val="50000"/>
              </a:spcBef>
              <a:buFontTx/>
              <a:buNone/>
            </a:pPr>
            <a:r>
              <a:rPr lang="tr-TR" b="1" dirty="0" smtClean="0">
                <a:solidFill>
                  <a:srgbClr val="0000FF"/>
                </a:solidFill>
                <a:latin typeface="+mj-lt"/>
              </a:rPr>
              <a:t>ÇİÇEĞİN SUYA İHTİYACI VARDIR</a:t>
            </a:r>
          </a:p>
          <a:p>
            <a:pPr algn="ctr" eaLnBrk="1" hangingPunct="1">
              <a:spcBef>
                <a:spcPct val="50000"/>
              </a:spcBef>
              <a:buFontTx/>
              <a:buNone/>
            </a:pPr>
            <a:r>
              <a:rPr lang="tr-TR" b="1" dirty="0" smtClean="0">
                <a:solidFill>
                  <a:srgbClr val="0000FF"/>
                </a:solidFill>
                <a:latin typeface="+mj-lt"/>
              </a:rPr>
              <a:t> AMA </a:t>
            </a:r>
          </a:p>
          <a:p>
            <a:pPr algn="ctr" eaLnBrk="1" hangingPunct="1">
              <a:spcBef>
                <a:spcPct val="50000"/>
              </a:spcBef>
              <a:buFontTx/>
              <a:buNone/>
            </a:pPr>
            <a:r>
              <a:rPr lang="tr-TR" b="1" dirty="0" smtClean="0">
                <a:solidFill>
                  <a:srgbClr val="0000FF"/>
                </a:solidFill>
                <a:latin typeface="+mj-lt"/>
              </a:rPr>
              <a:t>ÇOK SULARSANIZ ÖLÜR GİDER...</a:t>
            </a:r>
          </a:p>
          <a:p>
            <a:pPr eaLnBrk="1" hangingPunct="1"/>
            <a:endParaRPr lang="tr-TR" dirty="0" smtClean="0">
              <a:latin typeface="+mj-lt"/>
            </a:endParaRPr>
          </a:p>
        </p:txBody>
      </p:sp>
      <p:pic>
        <p:nvPicPr>
          <p:cNvPr id="2150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852936"/>
            <a:ext cx="5688632" cy="3862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1043608" y="1168400"/>
            <a:ext cx="6842125" cy="5689600"/>
          </a:xfrm>
        </p:spPr>
        <p:txBody>
          <a:bodyPr/>
          <a:lstStyle/>
          <a:p>
            <a:pPr algn="ctr" eaLnBrk="1" hangingPunct="1">
              <a:buFontTx/>
              <a:buNone/>
            </a:pPr>
            <a:r>
              <a:rPr lang="tr-TR" sz="2800" dirty="0" smtClean="0">
                <a:solidFill>
                  <a:schemeClr val="tx2"/>
                </a:solidFill>
              </a:rPr>
              <a:t>“ </a:t>
            </a:r>
            <a:r>
              <a:rPr lang="tr-TR" dirty="0" smtClean="0">
                <a:solidFill>
                  <a:schemeClr val="tx2"/>
                </a:solidFill>
              </a:rPr>
              <a:t>Siz gül fidanı yetiştiren, her türlü hürmete layık bahçıvansınız. Olumlu çocuk yetiştirmenin ilk şartı</a:t>
            </a:r>
            <a:r>
              <a:rPr lang="tr-TR" b="1" dirty="0" smtClean="0">
                <a:solidFill>
                  <a:schemeClr val="tx2"/>
                </a:solidFill>
              </a:rPr>
              <a:t>,  olumlu anne-babadır</a:t>
            </a:r>
            <a:r>
              <a:rPr lang="tr-TR" dirty="0" smtClean="0">
                <a:solidFill>
                  <a:schemeClr val="tx2"/>
                </a:solidFill>
              </a:rPr>
              <a:t>. Hiç birimiz mükemmel değiliz o zaman onlardan </a:t>
            </a:r>
            <a:r>
              <a:rPr lang="tr-TR" b="1" dirty="0" smtClean="0">
                <a:solidFill>
                  <a:schemeClr val="tx2"/>
                </a:solidFill>
              </a:rPr>
              <a:t>mükemmel</a:t>
            </a:r>
            <a:r>
              <a:rPr lang="tr-TR" dirty="0" smtClean="0">
                <a:solidFill>
                  <a:schemeClr val="tx2"/>
                </a:solidFill>
              </a:rPr>
              <a:t> olmalarını bekleyemeyiz.”</a:t>
            </a:r>
            <a:r>
              <a:rPr lang="tr-TR" dirty="0" smtClean="0">
                <a:solidFill>
                  <a:schemeClr val="tx2"/>
                </a:solidFill>
                <a:latin typeface="Lucida Console" pitchFamily="49" charset="0"/>
              </a:rPr>
              <a:t> </a:t>
            </a:r>
          </a:p>
          <a:p>
            <a:pPr eaLnBrk="1" hangingPunct="1"/>
            <a:endParaRPr lang="tr-T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idx="4294967295"/>
          </p:nvPr>
        </p:nvSpPr>
        <p:spPr>
          <a:xfrm>
            <a:off x="539552" y="332656"/>
            <a:ext cx="7272808" cy="1131912"/>
          </a:xfrm>
        </p:spPr>
        <p:txBody>
          <a:bodyPr/>
          <a:lstStyle/>
          <a:p>
            <a:pPr marL="762000" indent="-762000" eaLnBrk="1" hangingPunct="1"/>
            <a:r>
              <a:rPr lang="tr-TR" sz="3200" b="1" dirty="0" smtClean="0"/>
              <a:t>4- DENGESİZ VE KARARSIZ TUTUM</a:t>
            </a:r>
          </a:p>
        </p:txBody>
      </p:sp>
      <p:sp>
        <p:nvSpPr>
          <p:cNvPr id="22531" name="Rectangle 3"/>
          <p:cNvSpPr>
            <a:spLocks noGrp="1" noChangeArrowheads="1"/>
          </p:cNvSpPr>
          <p:nvPr>
            <p:ph type="body" sz="half" idx="4294967295"/>
          </p:nvPr>
        </p:nvSpPr>
        <p:spPr>
          <a:xfrm flipH="1" flipV="1">
            <a:off x="8682038" y="6299200"/>
            <a:ext cx="76200" cy="82550"/>
          </a:xfrm>
        </p:spPr>
        <p:txBody>
          <a:bodyPr/>
          <a:lstStyle/>
          <a:p>
            <a:pPr marL="609600" indent="-609600" eaLnBrk="1" hangingPunct="1">
              <a:lnSpc>
                <a:spcPct val="80000"/>
              </a:lnSpc>
              <a:buFontTx/>
              <a:buAutoNum type="arabicPeriod"/>
            </a:pPr>
            <a:endParaRPr lang="tr-TR" sz="800" smtClean="0"/>
          </a:p>
        </p:txBody>
      </p:sp>
      <p:pic>
        <p:nvPicPr>
          <p:cNvPr id="22532" name="Picture 4" descr="1"/>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979613" y="1628800"/>
            <a:ext cx="5544715" cy="48259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idx="4294967295"/>
          </p:nvPr>
        </p:nvSpPr>
        <p:spPr>
          <a:xfrm>
            <a:off x="714375" y="1071563"/>
            <a:ext cx="7972425" cy="823912"/>
          </a:xfrm>
        </p:spPr>
        <p:txBody>
          <a:bodyPr/>
          <a:lstStyle/>
          <a:p>
            <a:pPr eaLnBrk="1" hangingPunct="1"/>
            <a:r>
              <a:rPr lang="tr-TR" smtClean="0"/>
              <a:t>Anne Babanın Dengesiz, Tutarsız Tutumu;</a:t>
            </a:r>
          </a:p>
        </p:txBody>
      </p:sp>
      <p:sp>
        <p:nvSpPr>
          <p:cNvPr id="23555" name="Rectangle 3"/>
          <p:cNvSpPr>
            <a:spLocks noGrp="1" noChangeArrowheads="1"/>
          </p:cNvSpPr>
          <p:nvPr>
            <p:ph type="body" idx="4294967295"/>
          </p:nvPr>
        </p:nvSpPr>
        <p:spPr>
          <a:xfrm>
            <a:off x="1139706" y="1844675"/>
            <a:ext cx="7777163" cy="4032250"/>
          </a:xfrm>
        </p:spPr>
        <p:txBody>
          <a:bodyPr/>
          <a:lstStyle/>
          <a:p>
            <a:pPr eaLnBrk="1" hangingPunct="1">
              <a:lnSpc>
                <a:spcPct val="80000"/>
              </a:lnSpc>
              <a:buFontTx/>
              <a:buNone/>
            </a:pPr>
            <a:endParaRPr lang="tr-TR" sz="2800" dirty="0" smtClean="0"/>
          </a:p>
          <a:p>
            <a:pPr eaLnBrk="1" hangingPunct="1">
              <a:lnSpc>
                <a:spcPct val="80000"/>
              </a:lnSpc>
              <a:buFontTx/>
              <a:buNone/>
            </a:pPr>
            <a:r>
              <a:rPr lang="tr-TR" sz="2800" dirty="0" smtClean="0"/>
              <a:t>       </a:t>
            </a:r>
            <a:r>
              <a:rPr lang="tr-TR" dirty="0" smtClean="0">
                <a:solidFill>
                  <a:srgbClr val="FF0066"/>
                </a:solidFill>
              </a:rPr>
              <a:t>Anne ile baba arasındaki görüş  ayrılığından,   </a:t>
            </a:r>
          </a:p>
          <a:p>
            <a:pPr eaLnBrk="1" hangingPunct="1">
              <a:lnSpc>
                <a:spcPct val="80000"/>
              </a:lnSpc>
              <a:buFontTx/>
              <a:buNone/>
            </a:pPr>
            <a:r>
              <a:rPr lang="tr-TR" dirty="0" smtClean="0">
                <a:solidFill>
                  <a:srgbClr val="FF0066"/>
                </a:solidFill>
              </a:rPr>
              <a:t>                     </a:t>
            </a:r>
            <a:r>
              <a:rPr lang="tr-TR" dirty="0" smtClean="0"/>
              <a:t> </a:t>
            </a:r>
          </a:p>
          <a:p>
            <a:pPr eaLnBrk="1" hangingPunct="1">
              <a:lnSpc>
                <a:spcPct val="80000"/>
              </a:lnSpc>
              <a:buFontTx/>
              <a:buNone/>
            </a:pPr>
            <a:r>
              <a:rPr lang="tr-TR" dirty="0" smtClean="0">
                <a:solidFill>
                  <a:srgbClr val="FF0066"/>
                </a:solidFill>
              </a:rPr>
              <a:t>	 Annenin kendi içindeki kararsızlığından,</a:t>
            </a:r>
          </a:p>
          <a:p>
            <a:pPr eaLnBrk="1" hangingPunct="1">
              <a:lnSpc>
                <a:spcPct val="80000"/>
              </a:lnSpc>
              <a:buFontTx/>
              <a:buNone/>
            </a:pPr>
            <a:r>
              <a:rPr lang="tr-TR" dirty="0" smtClean="0"/>
              <a:t>   </a:t>
            </a:r>
          </a:p>
          <a:p>
            <a:pPr eaLnBrk="1" hangingPunct="1">
              <a:lnSpc>
                <a:spcPct val="80000"/>
              </a:lnSpc>
              <a:buFontTx/>
              <a:buNone/>
            </a:pPr>
            <a:r>
              <a:rPr lang="tr-TR" dirty="0" smtClean="0">
                <a:solidFill>
                  <a:srgbClr val="FF0066"/>
                </a:solidFill>
              </a:rPr>
              <a:t>      Babanın kendi içindeki 	kararsızlığından,</a:t>
            </a:r>
          </a:p>
          <a:p>
            <a:pPr algn="ctr" eaLnBrk="1" hangingPunct="1">
              <a:lnSpc>
                <a:spcPct val="80000"/>
              </a:lnSpc>
              <a:buFontTx/>
              <a:buNone/>
            </a:pPr>
            <a:r>
              <a:rPr lang="tr-TR" dirty="0" smtClean="0"/>
              <a:t>                                ileri gelebilir.</a:t>
            </a:r>
            <a:r>
              <a:rPr lang="tr-TR" sz="2800" dirty="0" smtClean="0"/>
              <a:t> </a:t>
            </a:r>
          </a:p>
        </p:txBody>
      </p:sp>
      <p:sp>
        <p:nvSpPr>
          <p:cNvPr id="23556" name="AutoShape 4"/>
          <p:cNvSpPr>
            <a:spLocks noChangeArrowheads="1"/>
          </p:cNvSpPr>
          <p:nvPr/>
        </p:nvSpPr>
        <p:spPr bwMode="auto">
          <a:xfrm>
            <a:off x="395288" y="2565400"/>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23557" name="AutoShape 5"/>
          <p:cNvSpPr>
            <a:spLocks noChangeArrowheads="1"/>
          </p:cNvSpPr>
          <p:nvPr/>
        </p:nvSpPr>
        <p:spPr bwMode="auto">
          <a:xfrm>
            <a:off x="250825" y="3860800"/>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23558" name="AutoShape 6"/>
          <p:cNvSpPr>
            <a:spLocks noChangeArrowheads="1"/>
          </p:cNvSpPr>
          <p:nvPr/>
        </p:nvSpPr>
        <p:spPr bwMode="auto">
          <a:xfrm>
            <a:off x="539750" y="5157788"/>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685800" y="152400"/>
            <a:ext cx="6870700" cy="1476375"/>
          </a:xfrm>
        </p:spPr>
        <p:txBody>
          <a:bodyPr/>
          <a:lstStyle/>
          <a:p>
            <a:pPr eaLnBrk="1" hangingPunct="1"/>
            <a:r>
              <a:rPr lang="tr-TR" sz="3200" b="1" smtClean="0"/>
              <a:t>Dengesiz, Tutarsız Anne Baba Tutumu</a:t>
            </a:r>
          </a:p>
        </p:txBody>
      </p:sp>
      <p:sp>
        <p:nvSpPr>
          <p:cNvPr id="24579" name="Rectangle 3"/>
          <p:cNvSpPr>
            <a:spLocks noGrp="1" noChangeArrowheads="1"/>
          </p:cNvSpPr>
          <p:nvPr>
            <p:ph type="body" idx="1"/>
          </p:nvPr>
        </p:nvSpPr>
        <p:spPr>
          <a:xfrm>
            <a:off x="685800" y="1828800"/>
            <a:ext cx="7631113" cy="4192588"/>
          </a:xfrm>
        </p:spPr>
        <p:txBody>
          <a:bodyPr/>
          <a:lstStyle/>
          <a:p>
            <a:pPr algn="just" eaLnBrk="1" hangingPunct="1">
              <a:buFont typeface="Wingdings" pitchFamily="2" charset="2"/>
              <a:buChar char="Ø"/>
            </a:pPr>
            <a:r>
              <a:rPr lang="tr-TR" sz="2800" smtClean="0"/>
              <a:t>Tüm çocuklara eşit davranmama,</a:t>
            </a:r>
          </a:p>
          <a:p>
            <a:pPr algn="just" eaLnBrk="1" hangingPunct="1">
              <a:buFont typeface="Wingdings" pitchFamily="2" charset="2"/>
              <a:buChar char="Ø"/>
            </a:pPr>
            <a:r>
              <a:rPr lang="tr-TR" sz="2800" smtClean="0"/>
              <a:t> Eşit sorumluluklar vermeme,</a:t>
            </a:r>
          </a:p>
          <a:p>
            <a:pPr algn="just" eaLnBrk="1" hangingPunct="1">
              <a:buFont typeface="Wingdings" pitchFamily="2" charset="2"/>
              <a:buChar char="Ø"/>
            </a:pPr>
            <a:r>
              <a:rPr lang="tr-TR" sz="2800" smtClean="0"/>
              <a:t> Kız ve erkek çocuğa cinsiyetine göre farklı davranması,</a:t>
            </a:r>
          </a:p>
          <a:p>
            <a:pPr algn="just" eaLnBrk="1" hangingPunct="1">
              <a:buFont typeface="Wingdings" pitchFamily="2" charset="2"/>
              <a:buChar char="Ø"/>
            </a:pPr>
            <a:r>
              <a:rPr lang="tr-TR" sz="2800" smtClean="0">
                <a:cs typeface="Times New Roman" pitchFamily="18" charset="0"/>
              </a:rPr>
              <a:t>Çocuğun yaptığı bir davranış bazen çok sert, bir tepki alabilirken, bazen de çok olumlu karşılanabilmektedir.</a:t>
            </a:r>
          </a:p>
          <a:p>
            <a:pPr algn="just" eaLnBrk="1" hangingPunct="1">
              <a:buFont typeface="Wingdings" pitchFamily="2" charset="2"/>
              <a:buChar char="Ø"/>
            </a:pPr>
            <a:endParaRPr lang="tr-T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2"/>
          <p:cNvSpPr>
            <a:spLocks noGrp="1" noChangeArrowheads="1"/>
          </p:cNvSpPr>
          <p:nvPr>
            <p:ph type="title" idx="4294967295"/>
          </p:nvPr>
        </p:nvSpPr>
        <p:spPr>
          <a:xfrm>
            <a:off x="642938" y="642938"/>
            <a:ext cx="8077200" cy="1295400"/>
          </a:xfrm>
        </p:spPr>
        <p:txBody>
          <a:bodyPr/>
          <a:lstStyle/>
          <a:p>
            <a:pPr eaLnBrk="1" hangingPunct="1"/>
            <a:r>
              <a:rPr lang="tr-TR" sz="2800" b="1" smtClean="0">
                <a:cs typeface="Times New Roman" pitchFamily="18" charset="0"/>
              </a:rPr>
              <a:t> </a:t>
            </a:r>
            <a:br>
              <a:rPr lang="tr-TR" sz="2800" b="1" smtClean="0">
                <a:cs typeface="Times New Roman" pitchFamily="18" charset="0"/>
              </a:rPr>
            </a:br>
            <a:r>
              <a:rPr lang="tr-TR" sz="2800" smtClean="0">
                <a:cs typeface="Times New Roman" pitchFamily="18" charset="0"/>
              </a:rPr>
              <a:t> </a:t>
            </a:r>
            <a:r>
              <a:rPr lang="tr-TR" sz="3200" b="1" smtClean="0">
                <a:cs typeface="Times New Roman" pitchFamily="18" charset="0"/>
              </a:rPr>
              <a:t>Çocuğun Kişilik Gelişimi Üzerindeki Etkileri</a:t>
            </a:r>
            <a:r>
              <a:rPr lang="tr-TR" sz="3200" smtClean="0">
                <a:cs typeface="Times New Roman" pitchFamily="18" charset="0"/>
              </a:rPr>
              <a:t> </a:t>
            </a:r>
          </a:p>
        </p:txBody>
      </p:sp>
      <p:sp>
        <p:nvSpPr>
          <p:cNvPr id="25603" name="Rectangle 3"/>
          <p:cNvSpPr>
            <a:spLocks noGrp="1" noChangeArrowheads="1"/>
          </p:cNvSpPr>
          <p:nvPr>
            <p:ph type="body" idx="4294967295"/>
          </p:nvPr>
        </p:nvSpPr>
        <p:spPr>
          <a:xfrm>
            <a:off x="539552" y="2276872"/>
            <a:ext cx="8072437" cy="3806825"/>
          </a:xfrm>
        </p:spPr>
        <p:txBody>
          <a:bodyPr/>
          <a:lstStyle/>
          <a:p>
            <a:pPr algn="just" eaLnBrk="1" hangingPunct="1">
              <a:lnSpc>
                <a:spcPct val="80000"/>
              </a:lnSpc>
              <a:buFont typeface="Wingdings" pitchFamily="2" charset="2"/>
              <a:buChar char="Ø"/>
            </a:pPr>
            <a:r>
              <a:rPr lang="tr-TR" sz="2600" dirty="0" smtClean="0">
                <a:cs typeface="Times New Roman" pitchFamily="18" charset="0"/>
              </a:rPr>
              <a:t>Çocuk </a:t>
            </a:r>
            <a:r>
              <a:rPr lang="tr-TR" sz="2600" dirty="0" smtClean="0">
                <a:solidFill>
                  <a:srgbClr val="6418AA"/>
                </a:solidFill>
                <a:cs typeface="Times New Roman" pitchFamily="18" charset="0"/>
              </a:rPr>
              <a:t>hangi davranışı,</a:t>
            </a:r>
            <a:r>
              <a:rPr lang="tr-TR" sz="2600" dirty="0" smtClean="0">
                <a:cs typeface="Times New Roman" pitchFamily="18" charset="0"/>
              </a:rPr>
              <a:t> </a:t>
            </a:r>
            <a:r>
              <a:rPr lang="tr-TR" sz="2600" dirty="0" smtClean="0">
                <a:solidFill>
                  <a:srgbClr val="6418AA"/>
                </a:solidFill>
                <a:cs typeface="Times New Roman" pitchFamily="18" charset="0"/>
              </a:rPr>
              <a:t>nerede?,</a:t>
            </a:r>
            <a:r>
              <a:rPr lang="tr-TR" sz="2600" dirty="0" smtClean="0">
                <a:cs typeface="Times New Roman" pitchFamily="18" charset="0"/>
              </a:rPr>
              <a:t> </a:t>
            </a:r>
            <a:r>
              <a:rPr lang="tr-TR" sz="2600" dirty="0" smtClean="0">
                <a:solidFill>
                  <a:srgbClr val="6418AA"/>
                </a:solidFill>
                <a:cs typeface="Times New Roman" pitchFamily="18" charset="0"/>
              </a:rPr>
              <a:t>nasıl?, ne zaman?</a:t>
            </a:r>
            <a:r>
              <a:rPr lang="tr-TR" sz="2600" dirty="0" smtClean="0">
                <a:cs typeface="Times New Roman" pitchFamily="18" charset="0"/>
              </a:rPr>
              <a:t> yapacağı konusunda bocalar.      </a:t>
            </a:r>
            <a:endParaRPr lang="tr-TR" sz="2600" dirty="0" smtClean="0"/>
          </a:p>
          <a:p>
            <a:pPr algn="just" eaLnBrk="1" hangingPunct="1">
              <a:lnSpc>
                <a:spcPct val="80000"/>
              </a:lnSpc>
              <a:buFont typeface="Wingdings" pitchFamily="2" charset="2"/>
              <a:buChar char="Ø"/>
            </a:pPr>
            <a:r>
              <a:rPr lang="tr-TR" sz="2600" dirty="0" smtClean="0">
                <a:solidFill>
                  <a:srgbClr val="6418AA"/>
                </a:solidFill>
              </a:rPr>
              <a:t>“</a:t>
            </a:r>
            <a:r>
              <a:rPr lang="tr-TR" sz="2600" dirty="0" smtClean="0">
                <a:solidFill>
                  <a:srgbClr val="6418AA"/>
                </a:solidFill>
                <a:cs typeface="Times New Roman" pitchFamily="18" charset="0"/>
              </a:rPr>
              <a:t>Bu davranışı yaparak nasıl cezadan kurtulurum?”</a:t>
            </a:r>
            <a:r>
              <a:rPr lang="tr-TR" sz="2600" dirty="0" smtClean="0">
                <a:cs typeface="Times New Roman" pitchFamily="18" charset="0"/>
              </a:rPr>
              <a:t> şeklinde bir teknik geliştirir.</a:t>
            </a:r>
          </a:p>
          <a:p>
            <a:pPr algn="just" eaLnBrk="1" hangingPunct="1">
              <a:lnSpc>
                <a:spcPct val="80000"/>
              </a:lnSpc>
              <a:buFont typeface="Wingdings" pitchFamily="2" charset="2"/>
              <a:buChar char="Ø"/>
            </a:pPr>
            <a:r>
              <a:rPr lang="tr-TR" sz="2600" dirty="0" smtClean="0">
                <a:cs typeface="Times New Roman" pitchFamily="18" charset="0"/>
              </a:rPr>
              <a:t>Çocuk nasıl davranacağını bilmez.</a:t>
            </a:r>
            <a:endParaRPr lang="tr-TR" sz="2600" dirty="0" smtClean="0"/>
          </a:p>
          <a:p>
            <a:pPr algn="just" eaLnBrk="1" hangingPunct="1">
              <a:lnSpc>
                <a:spcPct val="80000"/>
              </a:lnSpc>
              <a:buFont typeface="Wingdings" pitchFamily="2" charset="2"/>
              <a:buChar char="Ø"/>
            </a:pPr>
            <a:r>
              <a:rPr lang="tr-TR" sz="2600" dirty="0" smtClean="0">
                <a:cs typeface="Times New Roman" pitchFamily="18" charset="0"/>
              </a:rPr>
              <a:t>İç çatışmalar, huzursuzluk ve öncelikle anne babaya sonra da insanlara karşı </a:t>
            </a:r>
            <a:r>
              <a:rPr lang="tr-TR" sz="2600" b="1" dirty="0" smtClean="0">
                <a:cs typeface="Times New Roman" pitchFamily="18" charset="0"/>
              </a:rPr>
              <a:t>güvensizlik</a:t>
            </a:r>
            <a:r>
              <a:rPr lang="tr-TR" sz="2600" dirty="0" smtClean="0">
                <a:cs typeface="Times New Roman" pitchFamily="18" charset="0"/>
              </a:rPr>
              <a:t> oluşur. </a:t>
            </a:r>
            <a:endParaRPr lang="tr-TR" sz="2600" dirty="0" smtClean="0"/>
          </a:p>
          <a:p>
            <a:pPr algn="just" eaLnBrk="1" hangingPunct="1">
              <a:lnSpc>
                <a:spcPct val="80000"/>
              </a:lnSpc>
              <a:buFont typeface="Wingdings" pitchFamily="2" charset="2"/>
              <a:buChar char="Ø"/>
            </a:pPr>
            <a:r>
              <a:rPr lang="tr-TR" sz="2600" b="1" dirty="0" smtClean="0"/>
              <a:t>D</a:t>
            </a:r>
            <a:r>
              <a:rPr lang="tr-TR" sz="2600" b="1" dirty="0" smtClean="0">
                <a:cs typeface="Times New Roman" pitchFamily="18" charset="0"/>
              </a:rPr>
              <a:t>oğru</a:t>
            </a:r>
            <a:r>
              <a:rPr lang="tr-TR" sz="2600" dirty="0" smtClean="0">
                <a:cs typeface="Times New Roman" pitchFamily="18" charset="0"/>
              </a:rPr>
              <a:t> kararlar alamaz.</a:t>
            </a:r>
            <a:r>
              <a:rPr lang="tr-TR" sz="26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tr-TR" sz="3200" b="1" dirty="0" smtClean="0"/>
              <a:t>Dengesiz, Tutarsız Anne Baba Tutumu</a:t>
            </a:r>
          </a:p>
        </p:txBody>
      </p:sp>
      <p:sp>
        <p:nvSpPr>
          <p:cNvPr id="26627" name="Rectangle 3"/>
          <p:cNvSpPr>
            <a:spLocks noGrp="1" noChangeArrowheads="1"/>
          </p:cNvSpPr>
          <p:nvPr>
            <p:ph type="body" idx="4294967295"/>
          </p:nvPr>
        </p:nvSpPr>
        <p:spPr>
          <a:xfrm>
            <a:off x="468313" y="1989138"/>
            <a:ext cx="7704137" cy="4392612"/>
          </a:xfrm>
        </p:spPr>
        <p:txBody>
          <a:bodyPr/>
          <a:lstStyle/>
          <a:p>
            <a:pPr algn="just" eaLnBrk="1" hangingPunct="1">
              <a:buFont typeface="Wingdings" pitchFamily="2" charset="2"/>
              <a:buChar char="Ø"/>
            </a:pPr>
            <a:r>
              <a:rPr lang="tr-TR" sz="2600" dirty="0" smtClean="0">
                <a:cs typeface="Times New Roman" pitchFamily="18" charset="0"/>
              </a:rPr>
              <a:t>Görüşlerini açıkça söyleyemez</a:t>
            </a:r>
            <a:r>
              <a:rPr lang="tr-TR" sz="2600" dirty="0" smtClean="0"/>
              <a:t>.</a:t>
            </a:r>
          </a:p>
          <a:p>
            <a:pPr algn="just" eaLnBrk="1" hangingPunct="1">
              <a:buFont typeface="Wingdings" pitchFamily="2" charset="2"/>
              <a:buChar char="Ø"/>
            </a:pPr>
            <a:r>
              <a:rPr lang="tr-TR" sz="2600" dirty="0" smtClean="0">
                <a:cs typeface="Times New Roman" pitchFamily="18" charset="0"/>
              </a:rPr>
              <a:t>Kendini hiçbir ortamda rahat savunamaz.</a:t>
            </a:r>
            <a:endParaRPr lang="tr-TR" sz="2600" dirty="0" smtClean="0"/>
          </a:p>
          <a:p>
            <a:pPr algn="just" eaLnBrk="1" hangingPunct="1">
              <a:buFont typeface="Wingdings" pitchFamily="2" charset="2"/>
              <a:buChar char="Ø"/>
            </a:pPr>
            <a:r>
              <a:rPr lang="tr-TR" sz="2600" dirty="0" smtClean="0">
                <a:cs typeface="Times New Roman" pitchFamily="18" charset="0"/>
              </a:rPr>
              <a:t>Ürkek, herkesin söylediğini kabul eden biri olabilir.</a:t>
            </a:r>
            <a:endParaRPr lang="tr-TR" sz="2600" dirty="0" smtClean="0"/>
          </a:p>
          <a:p>
            <a:pPr algn="just" eaLnBrk="1" hangingPunct="1">
              <a:buFont typeface="Wingdings" pitchFamily="2" charset="2"/>
              <a:buChar char="Ø"/>
            </a:pPr>
            <a:r>
              <a:rPr lang="tr-TR" sz="2600" dirty="0" smtClean="0">
                <a:cs typeface="Times New Roman" pitchFamily="18" charset="0"/>
              </a:rPr>
              <a:t>Sinirli, kavgacı, çabuk kırılıp öfkelenen, yalan söyleyen tepkisel bir kişilik yapısı geliştirebilir. </a:t>
            </a:r>
            <a:endParaRPr lang="tr-TR" sz="2600" dirty="0" smtClean="0"/>
          </a:p>
          <a:p>
            <a:pPr algn="just" eaLnBrk="1" hangingPunct="1">
              <a:buFont typeface="Wingdings" pitchFamily="2" charset="2"/>
              <a:buChar char="Ø"/>
            </a:pPr>
            <a:r>
              <a:rPr lang="tr-TR" sz="2600" dirty="0" smtClean="0">
                <a:cs typeface="Times New Roman" pitchFamily="18" charset="0"/>
              </a:rPr>
              <a:t>Her zaman adımlarını diğer insanlardan </a:t>
            </a:r>
          </a:p>
          <a:p>
            <a:pPr algn="just" eaLnBrk="1" hangingPunct="1">
              <a:buFont typeface="Wingdings" pitchFamily="2" charset="2"/>
              <a:buNone/>
            </a:pPr>
            <a:r>
              <a:rPr lang="tr-TR" sz="2600" dirty="0" smtClean="0">
                <a:cs typeface="Times New Roman" pitchFamily="18" charset="0"/>
              </a:rPr>
              <a:t>			geç atar.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467544" y="152400"/>
            <a:ext cx="7088956" cy="1600200"/>
          </a:xfrm>
        </p:spPr>
        <p:txBody>
          <a:bodyPr/>
          <a:lstStyle/>
          <a:p>
            <a:pPr eaLnBrk="1" hangingPunct="1"/>
            <a:r>
              <a:rPr lang="tr-TR" sz="4000" b="1" dirty="0" smtClean="0"/>
              <a:t>5- İLGİSİZ VE DUYARSIZ ANNE-BABA TUTUMU</a:t>
            </a:r>
          </a:p>
        </p:txBody>
      </p:sp>
      <p:pic>
        <p:nvPicPr>
          <p:cNvPr id="6146" name="Picture 2" descr="http://i.on5yirmi5.com/image/2014/12/14/4200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2574567"/>
            <a:ext cx="6120680" cy="2880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1042988" y="0"/>
            <a:ext cx="6694487" cy="1044575"/>
          </a:xfrm>
        </p:spPr>
        <p:txBody>
          <a:bodyPr/>
          <a:lstStyle/>
          <a:p>
            <a:pPr eaLnBrk="1" hangingPunct="1"/>
            <a:r>
              <a:rPr lang="tr-TR" sz="3200" b="1" smtClean="0"/>
              <a:t>İlgisiz ve Duyarsız Tutum</a:t>
            </a:r>
          </a:p>
        </p:txBody>
      </p:sp>
      <p:sp>
        <p:nvSpPr>
          <p:cNvPr id="28675" name="Rectangle 3"/>
          <p:cNvSpPr>
            <a:spLocks noGrp="1" noChangeArrowheads="1"/>
          </p:cNvSpPr>
          <p:nvPr>
            <p:ph type="body" idx="1"/>
          </p:nvPr>
        </p:nvSpPr>
        <p:spPr>
          <a:xfrm>
            <a:off x="685800" y="1484313"/>
            <a:ext cx="7558088" cy="4537075"/>
          </a:xfrm>
        </p:spPr>
        <p:txBody>
          <a:bodyPr/>
          <a:lstStyle/>
          <a:p>
            <a:pPr algn="just" eaLnBrk="1" hangingPunct="1">
              <a:lnSpc>
                <a:spcPct val="80000"/>
              </a:lnSpc>
              <a:buFont typeface="Wingdings" pitchFamily="2" charset="2"/>
              <a:buChar char="Ø"/>
            </a:pPr>
            <a:r>
              <a:rPr lang="tr-TR" sz="2800" smtClean="0">
                <a:cs typeface="Times New Roman" pitchFamily="18" charset="0"/>
              </a:rPr>
              <a:t>Çocuğa karşı denetim, çocuğun ilgi ve gereksinimlerine verilen tepki çok düşüktür. </a:t>
            </a:r>
          </a:p>
          <a:p>
            <a:pPr algn="just" eaLnBrk="1" hangingPunct="1">
              <a:lnSpc>
                <a:spcPct val="80000"/>
              </a:lnSpc>
              <a:buFont typeface="Wingdings" pitchFamily="2" charset="2"/>
              <a:buChar char="Ø"/>
            </a:pPr>
            <a:r>
              <a:rPr lang="tr-TR" sz="2800" smtClean="0">
                <a:cs typeface="Times New Roman" pitchFamily="18" charset="0"/>
              </a:rPr>
              <a:t>Sadece anne, sadece baba ya da anne- baba duyarsızdır. </a:t>
            </a:r>
          </a:p>
          <a:p>
            <a:pPr algn="just" eaLnBrk="1" hangingPunct="1">
              <a:lnSpc>
                <a:spcPct val="80000"/>
              </a:lnSpc>
              <a:buFont typeface="Wingdings" pitchFamily="2" charset="2"/>
              <a:buChar char="Ø"/>
            </a:pPr>
            <a:r>
              <a:rPr lang="tr-TR" sz="2800" smtClean="0">
                <a:cs typeface="Times New Roman" pitchFamily="18" charset="0"/>
              </a:rPr>
              <a:t>Çocuklarına yeteri kadar zaman ayırmazlar. </a:t>
            </a:r>
          </a:p>
          <a:p>
            <a:pPr algn="just" eaLnBrk="1" hangingPunct="1">
              <a:lnSpc>
                <a:spcPct val="80000"/>
              </a:lnSpc>
              <a:buFont typeface="Wingdings" pitchFamily="2" charset="2"/>
              <a:buChar char="Ø"/>
            </a:pPr>
            <a:r>
              <a:rPr lang="tr-TR" sz="2800" smtClean="0">
                <a:cs typeface="Times New Roman" pitchFamily="18" charset="0"/>
              </a:rPr>
              <a:t>Çocukları için hiçbir konuda gerekli çabayı harcamazlar. </a:t>
            </a:r>
          </a:p>
          <a:p>
            <a:pPr algn="just" eaLnBrk="1" hangingPunct="1">
              <a:lnSpc>
                <a:spcPct val="80000"/>
              </a:lnSpc>
              <a:buFont typeface="Wingdings" pitchFamily="2" charset="2"/>
              <a:buChar char="Ø"/>
            </a:pPr>
            <a:r>
              <a:rPr lang="tr-TR" sz="2800" smtClean="0"/>
              <a:t> </a:t>
            </a:r>
            <a:r>
              <a:rPr lang="tr-TR" sz="2800" smtClean="0">
                <a:cs typeface="Times New Roman" pitchFamily="18" charset="0"/>
              </a:rPr>
              <a:t>Ruhsal durum ve okul başarısıyla ilgilenilmez.</a:t>
            </a:r>
          </a:p>
          <a:p>
            <a:pPr algn="just" eaLnBrk="1" hangingPunct="1">
              <a:lnSpc>
                <a:spcPct val="80000"/>
              </a:lnSpc>
              <a:buFontTx/>
              <a:buNone/>
            </a:pPr>
            <a:endParaRPr lang="tr-TR" sz="2800" smtClean="0"/>
          </a:p>
          <a:p>
            <a:pPr eaLnBrk="1" hangingPunct="1">
              <a:lnSpc>
                <a:spcPct val="80000"/>
              </a:lnSpc>
              <a:buFontTx/>
              <a:buNone/>
            </a:pPr>
            <a:endParaRPr lang="tr-TR"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755576" y="116632"/>
            <a:ext cx="6870700" cy="1116012"/>
          </a:xfrm>
        </p:spPr>
        <p:txBody>
          <a:bodyPr/>
          <a:lstStyle/>
          <a:p>
            <a:pPr eaLnBrk="1" hangingPunct="1"/>
            <a:r>
              <a:rPr lang="tr-TR" sz="3200" b="1" dirty="0" smtClean="0">
                <a:cs typeface="Times New Roman" pitchFamily="18" charset="0"/>
              </a:rPr>
              <a:t>Çocuğun Kişilik Gelişimi Üzerindeki Etkileri</a:t>
            </a:r>
          </a:p>
        </p:txBody>
      </p:sp>
      <p:sp>
        <p:nvSpPr>
          <p:cNvPr id="29699" name="Rectangle 3"/>
          <p:cNvSpPr>
            <a:spLocks noGrp="1" noChangeArrowheads="1"/>
          </p:cNvSpPr>
          <p:nvPr>
            <p:ph type="body" idx="4294967295"/>
          </p:nvPr>
        </p:nvSpPr>
        <p:spPr>
          <a:xfrm>
            <a:off x="611560" y="1268760"/>
            <a:ext cx="7478713" cy="4968875"/>
          </a:xfrm>
        </p:spPr>
        <p:txBody>
          <a:bodyPr/>
          <a:lstStyle/>
          <a:p>
            <a:pPr eaLnBrk="1" hangingPunct="1">
              <a:lnSpc>
                <a:spcPct val="80000"/>
              </a:lnSpc>
              <a:buFont typeface="Wingdings" pitchFamily="2" charset="2"/>
              <a:buChar char="Ø"/>
            </a:pPr>
            <a:r>
              <a:rPr lang="tr-TR" sz="2400" b="1" dirty="0" smtClean="0">
                <a:cs typeface="Times New Roman" pitchFamily="18" charset="0"/>
              </a:rPr>
              <a:t>Okula</a:t>
            </a:r>
            <a:r>
              <a:rPr lang="tr-TR" sz="2400" dirty="0" smtClean="0">
                <a:cs typeface="Times New Roman" pitchFamily="18" charset="0"/>
              </a:rPr>
              <a:t> ilgisizlik</a:t>
            </a:r>
            <a:endParaRPr lang="tr-TR" sz="2400" dirty="0" smtClean="0"/>
          </a:p>
          <a:p>
            <a:pPr eaLnBrk="1" hangingPunct="1">
              <a:lnSpc>
                <a:spcPct val="80000"/>
              </a:lnSpc>
              <a:buFont typeface="Wingdings" pitchFamily="2" charset="2"/>
              <a:buChar char="Ø"/>
            </a:pPr>
            <a:r>
              <a:rPr lang="tr-TR" sz="2400" dirty="0" smtClean="0">
                <a:cs typeface="Times New Roman" pitchFamily="18" charset="0"/>
              </a:rPr>
              <a:t>Zamanı iyi değerlendirememe</a:t>
            </a:r>
            <a:endParaRPr lang="tr-TR" sz="2400" dirty="0" smtClean="0"/>
          </a:p>
          <a:p>
            <a:pPr eaLnBrk="1" hangingPunct="1">
              <a:lnSpc>
                <a:spcPct val="80000"/>
              </a:lnSpc>
              <a:buFont typeface="Wingdings" pitchFamily="2" charset="2"/>
              <a:buChar char="Ø"/>
            </a:pPr>
            <a:r>
              <a:rPr lang="tr-TR" sz="2400" b="1" dirty="0" smtClean="0">
                <a:cs typeface="Times New Roman" pitchFamily="18" charset="0"/>
              </a:rPr>
              <a:t>Yanlış</a:t>
            </a:r>
            <a:r>
              <a:rPr lang="tr-TR" sz="2400" dirty="0" smtClean="0">
                <a:cs typeface="Times New Roman" pitchFamily="18" charset="0"/>
              </a:rPr>
              <a:t> arkadaşlıklar kurma</a:t>
            </a:r>
            <a:endParaRPr lang="tr-TR" sz="2400" dirty="0" smtClean="0"/>
          </a:p>
          <a:p>
            <a:pPr eaLnBrk="1" hangingPunct="1">
              <a:lnSpc>
                <a:spcPct val="80000"/>
              </a:lnSpc>
              <a:buFont typeface="Wingdings" pitchFamily="2" charset="2"/>
              <a:buChar char="Ø"/>
            </a:pPr>
            <a:r>
              <a:rPr lang="tr-TR" sz="2400" dirty="0" smtClean="0">
                <a:cs typeface="Times New Roman" pitchFamily="18" charset="0"/>
              </a:rPr>
              <a:t>İçki, sigara  gibi zararlı alışkanlıklara başlama eğilimi</a:t>
            </a:r>
            <a:endParaRPr lang="tr-TR" sz="2400" dirty="0" smtClean="0"/>
          </a:p>
          <a:p>
            <a:pPr eaLnBrk="1" hangingPunct="1">
              <a:lnSpc>
                <a:spcPct val="80000"/>
              </a:lnSpc>
              <a:buFont typeface="Wingdings" pitchFamily="2" charset="2"/>
              <a:buChar char="Ø"/>
            </a:pPr>
            <a:r>
              <a:rPr lang="tr-TR" sz="2400" dirty="0" smtClean="0">
                <a:cs typeface="Times New Roman" pitchFamily="18" charset="0"/>
              </a:rPr>
              <a:t>Kural tanımama </a:t>
            </a:r>
          </a:p>
          <a:p>
            <a:pPr algn="just" eaLnBrk="1" hangingPunct="1">
              <a:lnSpc>
                <a:spcPct val="80000"/>
              </a:lnSpc>
              <a:buFont typeface="Wingdings" pitchFamily="2" charset="2"/>
              <a:buChar char="Ø"/>
            </a:pPr>
            <a:r>
              <a:rPr lang="tr-TR" sz="2400" b="1" dirty="0" smtClean="0">
                <a:cs typeface="Times New Roman" pitchFamily="18" charset="0"/>
              </a:rPr>
              <a:t>Suç</a:t>
            </a:r>
            <a:r>
              <a:rPr lang="tr-TR" sz="2400" dirty="0" smtClean="0">
                <a:cs typeface="Times New Roman" pitchFamily="18" charset="0"/>
              </a:rPr>
              <a:t> işlemeye eğilimli olma</a:t>
            </a:r>
            <a:endParaRPr lang="tr-TR" sz="2400" dirty="0" smtClean="0"/>
          </a:p>
          <a:p>
            <a:pPr algn="just" eaLnBrk="1" hangingPunct="1">
              <a:lnSpc>
                <a:spcPct val="80000"/>
              </a:lnSpc>
              <a:buFont typeface="Wingdings" pitchFamily="2" charset="2"/>
              <a:buChar char="Ø"/>
            </a:pPr>
            <a:r>
              <a:rPr lang="tr-TR" sz="2400" dirty="0" smtClean="0">
                <a:cs typeface="Times New Roman" pitchFamily="18" charset="0"/>
              </a:rPr>
              <a:t>Uzun vadeli </a:t>
            </a:r>
            <a:r>
              <a:rPr lang="tr-TR" sz="2400" b="1" dirty="0" smtClean="0">
                <a:cs typeface="Times New Roman" pitchFamily="18" charset="0"/>
              </a:rPr>
              <a:t>planlar</a:t>
            </a:r>
            <a:r>
              <a:rPr lang="tr-TR" sz="2400" dirty="0" smtClean="0">
                <a:cs typeface="Times New Roman" pitchFamily="18" charset="0"/>
              </a:rPr>
              <a:t> yapamama</a:t>
            </a:r>
            <a:endParaRPr lang="tr-TR" sz="2400" dirty="0" smtClean="0"/>
          </a:p>
          <a:p>
            <a:pPr algn="just" eaLnBrk="1" hangingPunct="1">
              <a:lnSpc>
                <a:spcPct val="80000"/>
              </a:lnSpc>
              <a:buFont typeface="Wingdings" pitchFamily="2" charset="2"/>
              <a:buChar char="Ø"/>
            </a:pPr>
            <a:r>
              <a:rPr lang="tr-TR" sz="2400" b="1" dirty="0" smtClean="0">
                <a:cs typeface="Times New Roman" pitchFamily="18" charset="0"/>
              </a:rPr>
              <a:t>Başına buyruk </a:t>
            </a:r>
            <a:r>
              <a:rPr lang="tr-TR" sz="2400" dirty="0" smtClean="0">
                <a:cs typeface="Times New Roman" pitchFamily="18" charset="0"/>
              </a:rPr>
              <a:t>yaşama ve evden ayrılma</a:t>
            </a:r>
            <a:endParaRPr lang="tr-TR" sz="2400" dirty="0" smtClean="0"/>
          </a:p>
          <a:p>
            <a:pPr algn="just" eaLnBrk="1" hangingPunct="1">
              <a:lnSpc>
                <a:spcPct val="80000"/>
              </a:lnSpc>
              <a:buFont typeface="Wingdings" pitchFamily="2" charset="2"/>
              <a:buChar char="Ø"/>
            </a:pPr>
            <a:r>
              <a:rPr lang="tr-TR" sz="2400" dirty="0" smtClean="0">
                <a:cs typeface="Times New Roman" pitchFamily="18" charset="0"/>
              </a:rPr>
              <a:t>Yanlış davranışlara yönelme</a:t>
            </a:r>
            <a:endParaRPr lang="tr-TR" sz="2400" dirty="0" smtClean="0"/>
          </a:p>
          <a:p>
            <a:pPr algn="just" eaLnBrk="1" hangingPunct="1">
              <a:lnSpc>
                <a:spcPct val="80000"/>
              </a:lnSpc>
              <a:buFont typeface="Wingdings" pitchFamily="2" charset="2"/>
              <a:buChar char="Ø"/>
            </a:pPr>
            <a:r>
              <a:rPr lang="tr-TR" sz="2400" dirty="0" smtClean="0">
                <a:cs typeface="Times New Roman" pitchFamily="18" charset="0"/>
              </a:rPr>
              <a:t>Okulu bırakıp, </a:t>
            </a:r>
            <a:r>
              <a:rPr lang="tr-TR" sz="2400" b="1" dirty="0" smtClean="0">
                <a:cs typeface="Times New Roman" pitchFamily="18" charset="0"/>
              </a:rPr>
              <a:t>erken yaşta çalışmaya </a:t>
            </a:r>
            <a:r>
              <a:rPr lang="tr-TR" sz="2400" dirty="0" smtClean="0">
                <a:cs typeface="Times New Roman" pitchFamily="18" charset="0"/>
              </a:rPr>
              <a:t>başlama</a:t>
            </a:r>
            <a:r>
              <a:rPr lang="tr-TR" sz="2400" dirty="0" smtClean="0"/>
              <a:t> görülebilir.</a:t>
            </a:r>
            <a:endParaRPr lang="tr-TR"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idx="4294967295"/>
          </p:nvPr>
        </p:nvSpPr>
        <p:spPr/>
        <p:txBody>
          <a:bodyPr/>
          <a:lstStyle/>
          <a:p>
            <a:pPr eaLnBrk="1" hangingPunct="1"/>
            <a:r>
              <a:rPr lang="tr-TR" sz="4000" b="1" dirty="0" smtClean="0"/>
              <a:t>6- DEMOKRATİK TUTUM</a:t>
            </a:r>
          </a:p>
        </p:txBody>
      </p:sp>
      <p:sp>
        <p:nvSpPr>
          <p:cNvPr id="30723" name="Rectangle 3"/>
          <p:cNvSpPr>
            <a:spLocks noGrp="1" noChangeArrowheads="1"/>
          </p:cNvSpPr>
          <p:nvPr>
            <p:ph type="body" sz="half" idx="4294967295"/>
          </p:nvPr>
        </p:nvSpPr>
        <p:spPr>
          <a:xfrm flipV="1">
            <a:off x="7667625" y="6237288"/>
            <a:ext cx="73025" cy="71437"/>
          </a:xfrm>
        </p:spPr>
        <p:txBody>
          <a:bodyPr/>
          <a:lstStyle/>
          <a:p>
            <a:pPr marL="609600" indent="-609600" eaLnBrk="1" hangingPunct="1">
              <a:lnSpc>
                <a:spcPct val="80000"/>
              </a:lnSpc>
            </a:pPr>
            <a:endParaRPr lang="tr-TR" sz="800" smtClean="0"/>
          </a:p>
        </p:txBody>
      </p:sp>
      <p:pic>
        <p:nvPicPr>
          <p:cNvPr id="30724" name="Picture 4" descr="2"/>
          <p:cNvPicPr>
            <a:picLocks noGrp="1" noChangeAspect="1" noChangeArrowheads="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368425" y="2201863"/>
            <a:ext cx="5859463" cy="31432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685800" y="152400"/>
            <a:ext cx="6910388" cy="1260475"/>
          </a:xfrm>
        </p:spPr>
        <p:txBody>
          <a:bodyPr/>
          <a:lstStyle/>
          <a:p>
            <a:pPr eaLnBrk="1" hangingPunct="1"/>
            <a:r>
              <a:rPr lang="tr-TR" sz="4000" b="1" smtClean="0"/>
              <a:t>Demokratik Anne- Baba Tutumu</a:t>
            </a:r>
          </a:p>
        </p:txBody>
      </p:sp>
      <p:sp>
        <p:nvSpPr>
          <p:cNvPr id="31747" name="Rectangle 3"/>
          <p:cNvSpPr>
            <a:spLocks noGrp="1" noChangeArrowheads="1"/>
          </p:cNvSpPr>
          <p:nvPr>
            <p:ph type="body" idx="1"/>
          </p:nvPr>
        </p:nvSpPr>
        <p:spPr>
          <a:xfrm>
            <a:off x="684213" y="1628775"/>
            <a:ext cx="7704137" cy="4479925"/>
          </a:xfrm>
        </p:spPr>
        <p:txBody>
          <a:bodyPr/>
          <a:lstStyle/>
          <a:p>
            <a:pPr algn="just" eaLnBrk="1" hangingPunct="1">
              <a:buFont typeface="Wingdings" pitchFamily="2" charset="2"/>
              <a:buChar char="Ø"/>
            </a:pPr>
            <a:r>
              <a:rPr lang="tr-TR" sz="2600" dirty="0" smtClean="0">
                <a:cs typeface="Times New Roman" pitchFamily="18" charset="0"/>
              </a:rPr>
              <a:t>Çocuk ayrı bir birey olarak kabul edilir. </a:t>
            </a:r>
            <a:endParaRPr lang="tr-TR" sz="2600" dirty="0" smtClean="0"/>
          </a:p>
          <a:p>
            <a:pPr algn="just" eaLnBrk="1" hangingPunct="1">
              <a:buFont typeface="Wingdings" pitchFamily="2" charset="2"/>
              <a:buChar char="Ø"/>
            </a:pPr>
            <a:r>
              <a:rPr lang="tr-TR" sz="2600" dirty="0" smtClean="0">
                <a:cs typeface="Times New Roman" pitchFamily="18" charset="0"/>
              </a:rPr>
              <a:t>Çocuğun ilgileri göz önünde bulundurulur, yeteneklerini geliştirici ortam hazırlanır. </a:t>
            </a:r>
            <a:endParaRPr lang="tr-TR" sz="2600" dirty="0" smtClean="0"/>
          </a:p>
          <a:p>
            <a:pPr algn="just" eaLnBrk="1" hangingPunct="1">
              <a:buFont typeface="Wingdings" pitchFamily="2" charset="2"/>
              <a:buChar char="Ø"/>
            </a:pPr>
            <a:r>
              <a:rPr lang="tr-TR" sz="2600" dirty="0" smtClean="0">
                <a:cs typeface="Times New Roman" pitchFamily="18" charset="0"/>
              </a:rPr>
              <a:t>Kuralların uygulanmasında çocuğa etkin bir rol ve sorumluluk verilir.</a:t>
            </a:r>
          </a:p>
          <a:p>
            <a:pPr algn="just" eaLnBrk="1" hangingPunct="1">
              <a:buFont typeface="Wingdings" pitchFamily="2" charset="2"/>
              <a:buChar char="Ø"/>
            </a:pPr>
            <a:r>
              <a:rPr lang="tr-TR" sz="2600" dirty="0" smtClean="0">
                <a:cs typeface="Times New Roman" pitchFamily="18" charset="0"/>
              </a:rPr>
              <a:t>Çocuğa öğüt verme yerine, yapması istenilen davranışlar açıkça belirtilir.</a:t>
            </a:r>
            <a:endParaRPr lang="tr-TR" sz="2600" dirty="0" smtClean="0"/>
          </a:p>
          <a:p>
            <a:pPr algn="just" eaLnBrk="1" hangingPunct="1">
              <a:buFont typeface="Wingdings" pitchFamily="2" charset="2"/>
              <a:buChar char="Ø"/>
            </a:pPr>
            <a:r>
              <a:rPr lang="tr-TR" sz="2600" dirty="0" smtClean="0">
                <a:cs typeface="Times New Roman" pitchFamily="18" charset="0"/>
              </a:rPr>
              <a:t>Problemlerle baş etme yolları demokratik yollarla yapılır. </a:t>
            </a:r>
          </a:p>
          <a:p>
            <a:pPr algn="just" eaLnBrk="1" hangingPunct="1">
              <a:buFont typeface="Wingdings" pitchFamily="2" charset="2"/>
              <a:buChar char="Ø"/>
            </a:pPr>
            <a:endParaRPr lang="tr-TR" sz="2600" dirty="0" smtClean="0">
              <a:cs typeface="Times New Roman" pitchFamily="18" charset="0"/>
            </a:endParaRPr>
          </a:p>
        </p:txBody>
      </p:sp>
      <p:sp>
        <p:nvSpPr>
          <p:cNvPr id="31748" name="Text Box 4"/>
          <p:cNvSpPr txBox="1">
            <a:spLocks noChangeArrowheads="1"/>
          </p:cNvSpPr>
          <p:nvPr/>
        </p:nvSpPr>
        <p:spPr bwMode="auto">
          <a:xfrm>
            <a:off x="4876800" y="304800"/>
            <a:ext cx="3810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l" eaLnBrk="1" hangingPunct="1">
              <a:spcBef>
                <a:spcPct val="50000"/>
              </a:spcBef>
            </a:pPr>
            <a:endParaRPr lang="tr-TR" sz="280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Grp="1" noChangeArrowheads="1"/>
          </p:cNvSpPr>
          <p:nvPr>
            <p:ph type="title" idx="4294967295"/>
          </p:nvPr>
        </p:nvSpPr>
        <p:spPr>
          <a:xfrm>
            <a:off x="683568" y="44624"/>
            <a:ext cx="7344816" cy="1600200"/>
          </a:xfrm>
        </p:spPr>
        <p:txBody>
          <a:bodyPr/>
          <a:lstStyle/>
          <a:p>
            <a:pPr eaLnBrk="1" hangingPunct="1"/>
            <a:r>
              <a:rPr lang="tr-TR" b="1" i="1" dirty="0" smtClean="0"/>
              <a:t>ANNE BABA TUTUMLARI</a:t>
            </a:r>
          </a:p>
        </p:txBody>
      </p:sp>
      <p:graphicFrame>
        <p:nvGraphicFramePr>
          <p:cNvPr id="5123" name="Object 2"/>
          <p:cNvGraphicFramePr>
            <a:graphicFrameLocks noGrp="1" noChangeAspect="1"/>
          </p:cNvGraphicFramePr>
          <p:nvPr>
            <p:ph idx="4294967295"/>
          </p:nvPr>
        </p:nvGraphicFramePr>
        <p:xfrm>
          <a:off x="4206875" y="3429000"/>
          <a:ext cx="4937125" cy="3259138"/>
        </p:xfrm>
        <a:graphic>
          <a:graphicData uri="http://schemas.openxmlformats.org/presentationml/2006/ole">
            <p:oleObj spid="_x0000_s5139" name="Photo Editor Photo" r:id="rId3" imgW="1457143" imgH="961905" progId="">
              <p:embed/>
            </p:oleObj>
          </a:graphicData>
        </a:graphic>
      </p:graphicFrame>
      <p:sp>
        <p:nvSpPr>
          <p:cNvPr id="5124" name="3 Metin kutusu"/>
          <p:cNvSpPr txBox="1">
            <a:spLocks noChangeArrowheads="1"/>
          </p:cNvSpPr>
          <p:nvPr/>
        </p:nvSpPr>
        <p:spPr bwMode="auto">
          <a:xfrm>
            <a:off x="395536" y="1988840"/>
            <a:ext cx="5256584"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l" eaLnBrk="1" hangingPunct="1">
              <a:buFont typeface="Wingdings" pitchFamily="2" charset="2"/>
              <a:buChar char="Ø"/>
            </a:pPr>
            <a:r>
              <a:rPr lang="tr-TR" sz="2400" dirty="0" smtClean="0">
                <a:solidFill>
                  <a:srgbClr val="0070C0"/>
                </a:solidFill>
              </a:rPr>
              <a:t>1- Aşırı </a:t>
            </a:r>
            <a:r>
              <a:rPr lang="tr-TR" sz="2400" dirty="0">
                <a:solidFill>
                  <a:srgbClr val="0070C0"/>
                </a:solidFill>
              </a:rPr>
              <a:t>Baskıcı ve Otoriter Tutum</a:t>
            </a:r>
          </a:p>
          <a:p>
            <a:pPr algn="l" eaLnBrk="1" hangingPunct="1">
              <a:buFont typeface="Wingdings" pitchFamily="2" charset="2"/>
              <a:buChar char="Ø"/>
            </a:pPr>
            <a:r>
              <a:rPr lang="tr-TR" sz="2400" dirty="0" smtClean="0">
                <a:solidFill>
                  <a:srgbClr val="0070C0"/>
                </a:solidFill>
              </a:rPr>
              <a:t>2- Aşırı Hoşgörülü, Serbest </a:t>
            </a:r>
            <a:r>
              <a:rPr lang="tr-TR" sz="2400" dirty="0">
                <a:solidFill>
                  <a:srgbClr val="0070C0"/>
                </a:solidFill>
              </a:rPr>
              <a:t>Tutum</a:t>
            </a:r>
          </a:p>
          <a:p>
            <a:pPr algn="l" eaLnBrk="1" hangingPunct="1">
              <a:buFont typeface="Wingdings" pitchFamily="2" charset="2"/>
              <a:buChar char="Ø"/>
            </a:pPr>
            <a:r>
              <a:rPr lang="tr-TR" sz="2400" dirty="0" smtClean="0">
                <a:solidFill>
                  <a:srgbClr val="0070C0"/>
                </a:solidFill>
              </a:rPr>
              <a:t>3- Aşırı </a:t>
            </a:r>
            <a:r>
              <a:rPr lang="tr-TR" sz="2400" dirty="0">
                <a:solidFill>
                  <a:srgbClr val="0070C0"/>
                </a:solidFill>
              </a:rPr>
              <a:t>Koruyucu Tutum</a:t>
            </a:r>
          </a:p>
          <a:p>
            <a:pPr algn="l" eaLnBrk="1" hangingPunct="1">
              <a:buFont typeface="Wingdings" pitchFamily="2" charset="2"/>
              <a:buChar char="Ø"/>
            </a:pPr>
            <a:r>
              <a:rPr lang="tr-TR" sz="2400" dirty="0" smtClean="0">
                <a:solidFill>
                  <a:srgbClr val="0070C0"/>
                </a:solidFill>
              </a:rPr>
              <a:t>4- Dengesiz </a:t>
            </a:r>
            <a:r>
              <a:rPr lang="tr-TR" sz="2400" dirty="0">
                <a:solidFill>
                  <a:srgbClr val="0070C0"/>
                </a:solidFill>
              </a:rPr>
              <a:t>ve Kararsız Tutum</a:t>
            </a:r>
          </a:p>
          <a:p>
            <a:pPr algn="l" eaLnBrk="1" hangingPunct="1">
              <a:buFont typeface="Wingdings" pitchFamily="2" charset="2"/>
              <a:buChar char="Ø"/>
            </a:pPr>
            <a:r>
              <a:rPr lang="tr-TR" sz="2400" dirty="0" smtClean="0">
                <a:solidFill>
                  <a:srgbClr val="0070C0"/>
                </a:solidFill>
              </a:rPr>
              <a:t>5- İlgisiz </a:t>
            </a:r>
            <a:r>
              <a:rPr lang="tr-TR" sz="2400" dirty="0">
                <a:solidFill>
                  <a:srgbClr val="0070C0"/>
                </a:solidFill>
              </a:rPr>
              <a:t>ve Duyarsız Tutum</a:t>
            </a:r>
          </a:p>
          <a:p>
            <a:pPr algn="l" eaLnBrk="1" hangingPunct="1">
              <a:buFont typeface="Wingdings" pitchFamily="2" charset="2"/>
              <a:buChar char="Ø"/>
            </a:pPr>
            <a:r>
              <a:rPr lang="tr-TR" sz="2400" dirty="0" smtClean="0">
                <a:solidFill>
                  <a:srgbClr val="0070C0"/>
                </a:solidFill>
              </a:rPr>
              <a:t>6- Demokratik </a:t>
            </a:r>
            <a:r>
              <a:rPr lang="tr-TR" sz="2400" dirty="0">
                <a:solidFill>
                  <a:srgbClr val="0070C0"/>
                </a:solidFill>
              </a:rPr>
              <a:t>Tutum </a:t>
            </a:r>
          </a:p>
          <a:p>
            <a:pPr algn="l" eaLnBrk="1" hangingPunct="1">
              <a:buFont typeface="Wingdings" pitchFamily="2" charset="2"/>
              <a:buChar char="Ø"/>
            </a:pPr>
            <a:endParaRPr lang="tr-TR" sz="2000" dirty="0"/>
          </a:p>
          <a:p>
            <a:pPr algn="l" eaLnBrk="1" hangingPunct="1">
              <a:buFont typeface="Wingdings" pitchFamily="2" charset="2"/>
              <a:buChar char="Ø"/>
            </a:pPr>
            <a:endParaRPr lang="tr-TR" sz="2000" dirty="0"/>
          </a:p>
          <a:p>
            <a:pPr algn="l" eaLnBrk="1" hangingPunct="1">
              <a:buFont typeface="Wingdings" pitchFamily="2" charset="2"/>
              <a:buChar char="Ø"/>
            </a:pPr>
            <a:endParaRPr lang="tr-TR" sz="2000" dirty="0"/>
          </a:p>
          <a:p>
            <a:pPr algn="l" eaLnBrk="1" hangingPunct="1">
              <a:buFont typeface="Wingdings" pitchFamily="2" charset="2"/>
              <a:buChar char="Ø"/>
            </a:pPr>
            <a:endParaRPr lang="tr-TR" sz="2000" dirty="0"/>
          </a:p>
          <a:p>
            <a:pPr algn="l" eaLnBrk="1" hangingPunct="1">
              <a:buFont typeface="Wingdings" pitchFamily="2" charset="2"/>
              <a:buChar char="Ø"/>
            </a:pPr>
            <a:endParaRPr lang="tr-TR"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idx="4294967295"/>
          </p:nvPr>
        </p:nvSpPr>
        <p:spPr/>
        <p:txBody>
          <a:bodyPr/>
          <a:lstStyle/>
          <a:p>
            <a:pPr eaLnBrk="1" hangingPunct="1"/>
            <a:r>
              <a:rPr lang="tr-TR" b="1" smtClean="0"/>
              <a:t>Demokratik Anne- Baba Tutumu</a:t>
            </a:r>
          </a:p>
        </p:txBody>
      </p:sp>
      <p:sp>
        <p:nvSpPr>
          <p:cNvPr id="32771" name="2 İçerik Yer Tutucusu"/>
          <p:cNvSpPr>
            <a:spLocks noGrp="1"/>
          </p:cNvSpPr>
          <p:nvPr>
            <p:ph idx="4294967295"/>
          </p:nvPr>
        </p:nvSpPr>
        <p:spPr/>
        <p:txBody>
          <a:bodyPr/>
          <a:lstStyle/>
          <a:p>
            <a:pPr eaLnBrk="1" hangingPunct="1">
              <a:buClr>
                <a:srgbClr val="FF3300"/>
              </a:buClr>
              <a:buFont typeface="Wingdings" pitchFamily="2" charset="2"/>
              <a:buChar char="Ø"/>
            </a:pPr>
            <a:r>
              <a:rPr lang="tr-TR" sz="3000" dirty="0" smtClean="0"/>
              <a:t>Cezalandırıcı olmayan (özellikle fiziksel şiddet),</a:t>
            </a:r>
          </a:p>
          <a:p>
            <a:pPr eaLnBrk="1" hangingPunct="1">
              <a:buClr>
                <a:srgbClr val="FF3300"/>
              </a:buClr>
              <a:buFont typeface="Wingdings" pitchFamily="2" charset="2"/>
              <a:buChar char="Ø"/>
            </a:pPr>
            <a:r>
              <a:rPr lang="tr-TR" sz="3000" dirty="0" smtClean="0"/>
              <a:t>Soru sorma ve düşüncelerini </a:t>
            </a:r>
          </a:p>
          <a:p>
            <a:pPr eaLnBrk="1" hangingPunct="1">
              <a:buClr>
                <a:srgbClr val="FF3300"/>
              </a:buClr>
              <a:buFontTx/>
              <a:buNone/>
            </a:pPr>
            <a:r>
              <a:rPr lang="tr-TR" sz="3000" dirty="0" smtClean="0"/>
              <a:t>	 ifade etmenin teşvik edildiği,</a:t>
            </a:r>
          </a:p>
          <a:p>
            <a:pPr eaLnBrk="1" hangingPunct="1">
              <a:buClr>
                <a:srgbClr val="FF3300"/>
              </a:buClr>
              <a:buFont typeface="Wingdings" pitchFamily="2" charset="2"/>
              <a:buChar char="Ø"/>
            </a:pPr>
            <a:r>
              <a:rPr lang="tr-TR" sz="3000" dirty="0" smtClean="0"/>
              <a:t>Sonuçtan çok süreçle ilgilenilen,</a:t>
            </a:r>
          </a:p>
          <a:p>
            <a:pPr eaLnBrk="1" hangingPunct="1">
              <a:buClr>
                <a:srgbClr val="FF3300"/>
              </a:buClr>
              <a:buFont typeface="Wingdings" pitchFamily="2" charset="2"/>
              <a:buChar char="Ø"/>
            </a:pPr>
            <a:r>
              <a:rPr lang="tr-TR" sz="3000" dirty="0" smtClean="0"/>
              <a:t>Merak ve keşif duygularının beslendiği,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idx="4294967295"/>
          </p:nvPr>
        </p:nvSpPr>
        <p:spPr>
          <a:xfrm>
            <a:off x="755576" y="22385"/>
            <a:ext cx="6623050" cy="973138"/>
          </a:xfrm>
        </p:spPr>
        <p:txBody>
          <a:bodyPr/>
          <a:lstStyle/>
          <a:p>
            <a:pPr eaLnBrk="1" hangingPunct="1"/>
            <a:r>
              <a:rPr lang="tr-TR" sz="3200" b="1" dirty="0" smtClean="0"/>
              <a:t>Demokratik Anne- Baba Tutumu</a:t>
            </a:r>
          </a:p>
        </p:txBody>
      </p:sp>
      <p:sp>
        <p:nvSpPr>
          <p:cNvPr id="33795" name="2 İçerik Yer Tutucusu"/>
          <p:cNvSpPr>
            <a:spLocks noGrp="1"/>
          </p:cNvSpPr>
          <p:nvPr>
            <p:ph idx="4294967295"/>
          </p:nvPr>
        </p:nvSpPr>
        <p:spPr>
          <a:xfrm>
            <a:off x="755650" y="1268413"/>
            <a:ext cx="7129463" cy="4895850"/>
          </a:xfrm>
        </p:spPr>
        <p:txBody>
          <a:bodyPr/>
          <a:lstStyle/>
          <a:p>
            <a:pPr eaLnBrk="1" hangingPunct="1">
              <a:buClr>
                <a:srgbClr val="FF3300"/>
              </a:buClr>
              <a:buFont typeface="Wingdings" pitchFamily="2" charset="2"/>
              <a:buChar char="Ø"/>
            </a:pPr>
            <a:r>
              <a:rPr lang="tr-TR" sz="2800" dirty="0" smtClean="0"/>
              <a:t>Gereksiz kısıtlama ve baskıların olmadığı,</a:t>
            </a:r>
          </a:p>
          <a:p>
            <a:pPr eaLnBrk="1" hangingPunct="1">
              <a:buClr>
                <a:srgbClr val="FF3300"/>
              </a:buClr>
              <a:buFont typeface="Wingdings" pitchFamily="2" charset="2"/>
              <a:buChar char="Ø"/>
            </a:pPr>
            <a:r>
              <a:rPr lang="tr-TR" sz="2800" dirty="0" smtClean="0"/>
              <a:t>Kendi kendine yeterli olma ve kendi problemlerini çözmenin cesaretlendirildiği,</a:t>
            </a:r>
          </a:p>
          <a:p>
            <a:pPr eaLnBrk="1" hangingPunct="1">
              <a:buClr>
                <a:srgbClr val="FF3300"/>
              </a:buClr>
              <a:buFont typeface="Wingdings" pitchFamily="2" charset="2"/>
              <a:buChar char="Ø"/>
            </a:pPr>
            <a:r>
              <a:rPr lang="tr-TR" sz="2800" dirty="0" smtClean="0"/>
              <a:t>Sıradan hataların hoş görüldüğü,</a:t>
            </a:r>
          </a:p>
          <a:p>
            <a:pPr algn="just" eaLnBrk="1" hangingPunct="1">
              <a:buClr>
                <a:srgbClr val="FF3300"/>
              </a:buClr>
              <a:buFont typeface="Wingdings" pitchFamily="2" charset="2"/>
              <a:buChar char="Ø"/>
            </a:pPr>
            <a:r>
              <a:rPr lang="tr-TR" sz="2800" dirty="0" smtClean="0"/>
              <a:t>Yergi yerine övgüye odaklanılan,</a:t>
            </a:r>
          </a:p>
          <a:p>
            <a:pPr algn="just" eaLnBrk="1" hangingPunct="1">
              <a:buClr>
                <a:srgbClr val="FF3300"/>
              </a:buClr>
              <a:buFont typeface="Wingdings" pitchFamily="2" charset="2"/>
              <a:buChar char="Ø"/>
            </a:pPr>
            <a:r>
              <a:rPr lang="tr-TR" sz="2800" dirty="0" smtClean="0"/>
              <a:t>Israr ve zorlamanın olmadığı 				bir ortamdır</a:t>
            </a:r>
            <a:r>
              <a:rPr lang="tr-TR" sz="2800" dirty="0" smtClean="0">
                <a:solidFill>
                  <a:srgbClr val="000066"/>
                </a:solidFill>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a:xfrm>
            <a:off x="685800" y="152400"/>
            <a:ext cx="7415213" cy="1044575"/>
          </a:xfrm>
        </p:spPr>
        <p:txBody>
          <a:bodyPr/>
          <a:lstStyle/>
          <a:p>
            <a:pPr eaLnBrk="1" hangingPunct="1"/>
            <a:r>
              <a:rPr lang="tr-TR" sz="3200" b="1" dirty="0" smtClean="0"/>
              <a:t>Çocuğun Kişilik Gelişimi Üzerindeki Etkileri</a:t>
            </a:r>
          </a:p>
        </p:txBody>
      </p:sp>
      <p:sp>
        <p:nvSpPr>
          <p:cNvPr id="34819" name="2 İçerik Yer Tutucusu"/>
          <p:cNvSpPr>
            <a:spLocks noGrp="1"/>
          </p:cNvSpPr>
          <p:nvPr>
            <p:ph idx="4294967295"/>
          </p:nvPr>
        </p:nvSpPr>
        <p:spPr/>
        <p:txBody>
          <a:bodyPr/>
          <a:lstStyle/>
          <a:p>
            <a:pPr marL="609600" indent="-609600" eaLnBrk="1" hangingPunct="1">
              <a:lnSpc>
                <a:spcPct val="90000"/>
              </a:lnSpc>
              <a:buFont typeface="Wingdings" pitchFamily="2" charset="2"/>
              <a:buChar char="Ø"/>
            </a:pPr>
            <a:r>
              <a:rPr lang="tr-TR" sz="2800" b="1" dirty="0" smtClean="0"/>
              <a:t>Yaratıcı</a:t>
            </a:r>
            <a:r>
              <a:rPr lang="tr-TR" sz="2800" dirty="0" smtClean="0"/>
              <a:t>dırlar.</a:t>
            </a:r>
          </a:p>
          <a:p>
            <a:pPr marL="609600" indent="-609600" eaLnBrk="1" hangingPunct="1">
              <a:lnSpc>
                <a:spcPct val="90000"/>
              </a:lnSpc>
              <a:buFont typeface="Wingdings" pitchFamily="2" charset="2"/>
              <a:buChar char="Ø"/>
            </a:pPr>
            <a:r>
              <a:rPr lang="tr-TR" sz="2800" b="1" dirty="0" smtClean="0"/>
              <a:t>Dengeli</a:t>
            </a:r>
            <a:r>
              <a:rPr lang="tr-TR" sz="2800" dirty="0" smtClean="0"/>
              <a:t> ve </a:t>
            </a:r>
            <a:r>
              <a:rPr lang="tr-TR" sz="2800" b="1" dirty="0" smtClean="0"/>
              <a:t>uyumlu</a:t>
            </a:r>
            <a:r>
              <a:rPr lang="tr-TR" sz="2800" dirty="0" smtClean="0"/>
              <a:t>durlar.</a:t>
            </a:r>
          </a:p>
          <a:p>
            <a:pPr marL="609600" indent="-609600" eaLnBrk="1" hangingPunct="1">
              <a:lnSpc>
                <a:spcPct val="90000"/>
              </a:lnSpc>
              <a:buFont typeface="Wingdings" pitchFamily="2" charset="2"/>
              <a:buChar char="Ø"/>
            </a:pPr>
            <a:r>
              <a:rPr lang="tr-TR" sz="2800" b="1" dirty="0" smtClean="0"/>
              <a:t>Karar alma</a:t>
            </a:r>
            <a:r>
              <a:rPr lang="tr-TR" sz="2800" dirty="0" smtClean="0"/>
              <a:t> becerileri gelişmiştir.</a:t>
            </a:r>
          </a:p>
          <a:p>
            <a:pPr marL="609600" indent="-609600" eaLnBrk="1" hangingPunct="1">
              <a:lnSpc>
                <a:spcPct val="90000"/>
              </a:lnSpc>
              <a:buFont typeface="Wingdings" pitchFamily="2" charset="2"/>
              <a:buChar char="Ø"/>
            </a:pPr>
            <a:r>
              <a:rPr lang="tr-TR" sz="2800" dirty="0" smtClean="0"/>
              <a:t>Seçenekli düşünmeyi bilirler, </a:t>
            </a:r>
            <a:r>
              <a:rPr lang="tr-TR" sz="2800" b="1" dirty="0" smtClean="0"/>
              <a:t>yeni durumlara uymada </a:t>
            </a:r>
            <a:r>
              <a:rPr lang="tr-TR" sz="2800" dirty="0" smtClean="0"/>
              <a:t>zorluk yaşamazlar.</a:t>
            </a:r>
          </a:p>
          <a:p>
            <a:pPr marL="609600" indent="-609600" eaLnBrk="1" hangingPunct="1">
              <a:lnSpc>
                <a:spcPct val="90000"/>
              </a:lnSpc>
              <a:buFont typeface="Wingdings" pitchFamily="2" charset="2"/>
              <a:buChar char="Ø"/>
            </a:pPr>
            <a:r>
              <a:rPr lang="tr-TR" sz="2800" dirty="0" smtClean="0"/>
              <a:t>Kendilerine </a:t>
            </a:r>
            <a:r>
              <a:rPr lang="tr-TR" sz="2800" b="1" dirty="0" smtClean="0"/>
              <a:t>güvenirler</a:t>
            </a:r>
            <a:r>
              <a:rPr lang="tr-TR" sz="2800" dirty="0" smtClean="0"/>
              <a:t>.</a:t>
            </a:r>
          </a:p>
          <a:p>
            <a:pPr marL="609600" indent="-609600" eaLnBrk="1" hangingPunct="1">
              <a:lnSpc>
                <a:spcPct val="90000"/>
              </a:lnSpc>
              <a:buFont typeface="Wingdings" pitchFamily="2" charset="2"/>
              <a:buChar char="Ø"/>
            </a:pPr>
            <a:r>
              <a:rPr lang="tr-TR" sz="2800" dirty="0" smtClean="0"/>
              <a:t>Başkalarının </a:t>
            </a:r>
            <a:r>
              <a:rPr lang="tr-TR" sz="2800" b="1" dirty="0" smtClean="0"/>
              <a:t>özgürlüklerine</a:t>
            </a:r>
            <a:r>
              <a:rPr lang="tr-TR" sz="2800" dirty="0" smtClean="0"/>
              <a:t> saygılıdırlar, kendi özgürlüklerinin </a:t>
            </a:r>
            <a:r>
              <a:rPr lang="tr-TR" sz="2800" b="1" dirty="0" smtClean="0"/>
              <a:t>sınırların</a:t>
            </a:r>
            <a:r>
              <a:rPr lang="tr-TR" sz="2800" dirty="0" smtClean="0"/>
              <a:t>ı bilirler.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85800" y="152400"/>
            <a:ext cx="6910388" cy="1044575"/>
          </a:xfrm>
        </p:spPr>
        <p:txBody>
          <a:bodyPr/>
          <a:lstStyle/>
          <a:p>
            <a:pPr eaLnBrk="1" hangingPunct="1"/>
            <a:r>
              <a:rPr lang="tr-TR" sz="3200" smtClean="0"/>
              <a:t>Çocuğun Kişilik Gelişimi Üzerindeki Etkileri</a:t>
            </a:r>
          </a:p>
        </p:txBody>
      </p:sp>
      <p:sp>
        <p:nvSpPr>
          <p:cNvPr id="35843" name="Rectangle 2"/>
          <p:cNvSpPr>
            <a:spLocks noGrp="1" noChangeArrowheads="1"/>
          </p:cNvSpPr>
          <p:nvPr>
            <p:ph type="body" idx="1"/>
          </p:nvPr>
        </p:nvSpPr>
        <p:spPr>
          <a:xfrm>
            <a:off x="323850" y="1773238"/>
            <a:ext cx="8820150" cy="4176712"/>
          </a:xfrm>
        </p:spPr>
        <p:txBody>
          <a:bodyPr/>
          <a:lstStyle/>
          <a:p>
            <a:pPr marL="609600" indent="-609600" eaLnBrk="1" hangingPunct="1">
              <a:buFont typeface="Wingdings" pitchFamily="2" charset="2"/>
              <a:buChar char="Ø"/>
            </a:pPr>
            <a:r>
              <a:rPr lang="tr-TR" sz="2700" dirty="0" smtClean="0"/>
              <a:t>Kendi </a:t>
            </a:r>
            <a:r>
              <a:rPr lang="tr-TR" sz="2700" b="1" dirty="0" smtClean="0"/>
              <a:t>haklarını korurlar</a:t>
            </a:r>
            <a:r>
              <a:rPr lang="tr-TR" sz="2700" dirty="0" smtClean="0"/>
              <a:t>, başkalarının haklarına saygı gösterirler.</a:t>
            </a:r>
          </a:p>
          <a:p>
            <a:pPr marL="609600" indent="-609600" eaLnBrk="1" hangingPunct="1">
              <a:buFont typeface="Wingdings" pitchFamily="2" charset="2"/>
              <a:buChar char="Ø"/>
            </a:pPr>
            <a:r>
              <a:rPr lang="tr-TR" sz="2700" dirty="0" smtClean="0"/>
              <a:t>Arkadaş gruplarına rahatlıkla </a:t>
            </a:r>
            <a:r>
              <a:rPr lang="tr-TR" sz="2700" b="1" dirty="0" smtClean="0"/>
              <a:t>uyum</a:t>
            </a:r>
            <a:r>
              <a:rPr lang="tr-TR" sz="2700" dirty="0" smtClean="0"/>
              <a:t> sağlarlar.</a:t>
            </a:r>
          </a:p>
          <a:p>
            <a:pPr marL="609600" indent="-609600" eaLnBrk="1" hangingPunct="1">
              <a:buFont typeface="Wingdings" pitchFamily="2" charset="2"/>
              <a:buChar char="Ø"/>
            </a:pPr>
            <a:r>
              <a:rPr lang="tr-TR" sz="2700" dirty="0" smtClean="0"/>
              <a:t>Bir gruba dahil olmada, grup içinde aldıkları </a:t>
            </a:r>
            <a:r>
              <a:rPr lang="tr-TR" sz="2700" b="1" dirty="0" smtClean="0"/>
              <a:t>görev ve sorumlulukları</a:t>
            </a:r>
            <a:r>
              <a:rPr lang="tr-TR" sz="2700" dirty="0" smtClean="0"/>
              <a:t> yerine getirmede zorlanmazlar.</a:t>
            </a:r>
          </a:p>
          <a:p>
            <a:pPr marL="609600" indent="-609600" eaLnBrk="1" hangingPunct="1">
              <a:buFont typeface="Wingdings" pitchFamily="2" charset="2"/>
              <a:buChar char="Ø"/>
            </a:pPr>
            <a:r>
              <a:rPr lang="tr-TR" sz="2700" dirty="0" smtClean="0"/>
              <a:t>Çevrelerindeki akran ve yetişkinlerle </a:t>
            </a:r>
            <a:r>
              <a:rPr lang="tr-TR" sz="2700" b="1" dirty="0" smtClean="0"/>
              <a:t>sağlıklı iletişim</a:t>
            </a:r>
            <a:r>
              <a:rPr lang="tr-TR" sz="2700" dirty="0" smtClean="0"/>
              <a:t> kururlar.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6870700" cy="828675"/>
          </a:xfrm>
        </p:spPr>
        <p:txBody>
          <a:bodyPr/>
          <a:lstStyle/>
          <a:p>
            <a:pPr eaLnBrk="1" hangingPunct="1"/>
            <a:r>
              <a:rPr lang="tr-TR" smtClean="0">
                <a:solidFill>
                  <a:schemeClr val="accent2"/>
                </a:solidFill>
              </a:rPr>
              <a:t>Yaşamın yankısı</a:t>
            </a:r>
          </a:p>
        </p:txBody>
      </p:sp>
      <p:sp>
        <p:nvSpPr>
          <p:cNvPr id="36867" name="Rectangle 3"/>
          <p:cNvSpPr>
            <a:spLocks noGrp="1" noChangeArrowheads="1"/>
          </p:cNvSpPr>
          <p:nvPr>
            <p:ph type="body" idx="1"/>
          </p:nvPr>
        </p:nvSpPr>
        <p:spPr>
          <a:xfrm>
            <a:off x="685800" y="1412875"/>
            <a:ext cx="7696200" cy="4537075"/>
          </a:xfrm>
        </p:spPr>
        <p:txBody>
          <a:bodyPr/>
          <a:lstStyle/>
          <a:p>
            <a:pPr algn="ctr" eaLnBrk="1" hangingPunct="1">
              <a:lnSpc>
                <a:spcPct val="80000"/>
              </a:lnSpc>
              <a:buFontTx/>
              <a:buNone/>
            </a:pPr>
            <a:endParaRPr lang="tr-TR" sz="2000" smtClean="0">
              <a:solidFill>
                <a:schemeClr val="accent2"/>
              </a:solidFill>
            </a:endParaRPr>
          </a:p>
          <a:p>
            <a:pPr eaLnBrk="1" hangingPunct="1">
              <a:lnSpc>
                <a:spcPct val="80000"/>
              </a:lnSpc>
              <a:buFontTx/>
              <a:buNone/>
            </a:pPr>
            <a:r>
              <a:rPr lang="tr-TR" sz="2000" smtClean="0"/>
              <a:t>   Bir zamanlar bir baba ile oğul dağlık bir bölgede yürüyüşe çıkmışlardı;</a:t>
            </a:r>
          </a:p>
          <a:p>
            <a:pPr eaLnBrk="1" hangingPunct="1">
              <a:lnSpc>
                <a:spcPct val="80000"/>
              </a:lnSpc>
              <a:buFontTx/>
              <a:buNone/>
            </a:pPr>
            <a:r>
              <a:rPr lang="tr-TR" sz="2000" smtClean="0"/>
              <a:t>   Bir ara nasıl olduysa çocuğun ayağı kaydı ve incindi çocuk acıyla bağırdı :</a:t>
            </a:r>
          </a:p>
          <a:p>
            <a:pPr eaLnBrk="1" hangingPunct="1">
              <a:lnSpc>
                <a:spcPct val="80000"/>
              </a:lnSpc>
              <a:buFontTx/>
              <a:buNone/>
            </a:pPr>
            <a:r>
              <a:rPr lang="tr-TR" sz="2000" smtClean="0"/>
              <a:t>  Aaa hhh!!!........</a:t>
            </a:r>
          </a:p>
          <a:p>
            <a:pPr eaLnBrk="1" hangingPunct="1">
              <a:lnSpc>
                <a:spcPct val="80000"/>
              </a:lnSpc>
              <a:buFontTx/>
              <a:buNone/>
            </a:pPr>
            <a:r>
              <a:rPr lang="tr-TR" sz="2000" smtClean="0"/>
              <a:t>  Karşı dağlarda yankı yapan sesi geri döndü :</a:t>
            </a:r>
          </a:p>
          <a:p>
            <a:pPr eaLnBrk="1" hangingPunct="1">
              <a:lnSpc>
                <a:spcPct val="80000"/>
              </a:lnSpc>
              <a:buFontTx/>
              <a:buNone/>
            </a:pPr>
            <a:r>
              <a:rPr lang="tr-TR" sz="2000" smtClean="0"/>
              <a:t>  Aaa hhh!!!........</a:t>
            </a:r>
          </a:p>
          <a:p>
            <a:pPr eaLnBrk="1" hangingPunct="1">
              <a:lnSpc>
                <a:spcPct val="80000"/>
              </a:lnSpc>
              <a:buFontTx/>
              <a:buNone/>
            </a:pPr>
            <a:r>
              <a:rPr lang="tr-TR" sz="2000" smtClean="0"/>
              <a:t>  Daha önce böyle bir durumla karşılaşmamış çocuk bu kez : “Sen kimsin ?” diye sordu</a:t>
            </a:r>
          </a:p>
          <a:p>
            <a:pPr eaLnBrk="1" hangingPunct="1">
              <a:lnSpc>
                <a:spcPct val="80000"/>
              </a:lnSpc>
              <a:buFontTx/>
              <a:buNone/>
            </a:pPr>
            <a:r>
              <a:rPr lang="tr-TR" sz="2000" smtClean="0"/>
              <a:t>  Cevap gelmekte gecikmedi: “Sen kimsin ?”</a:t>
            </a:r>
          </a:p>
          <a:p>
            <a:pPr eaLnBrk="1" hangingPunct="1">
              <a:lnSpc>
                <a:spcPct val="80000"/>
              </a:lnSpc>
              <a:buFontTx/>
              <a:buNone/>
            </a:pPr>
            <a:r>
              <a:rPr lang="tr-TR" sz="2000" smtClean="0"/>
              <a:t>  Sinirlenen çocuk : “ Sen bir korkaksın!” diye bağırdı</a:t>
            </a:r>
          </a:p>
          <a:p>
            <a:pPr eaLnBrk="1" hangingPunct="1">
              <a:lnSpc>
                <a:spcPct val="80000"/>
              </a:lnSpc>
              <a:buFontTx/>
              <a:buNone/>
            </a:pPr>
            <a:r>
              <a:rPr lang="tr-TR" sz="2000" smtClean="0"/>
              <a:t>  Dağdan “Sen bir korkaksın!” yanıtını aldı.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899592" y="522288"/>
            <a:ext cx="6724650" cy="6335712"/>
          </a:xfrm>
        </p:spPr>
        <p:txBody>
          <a:bodyPr/>
          <a:lstStyle/>
          <a:p>
            <a:pPr algn="ctr" eaLnBrk="1" hangingPunct="1">
              <a:lnSpc>
                <a:spcPct val="90000"/>
              </a:lnSpc>
              <a:buFontTx/>
              <a:buNone/>
            </a:pPr>
            <a:r>
              <a:rPr lang="tr-TR" sz="2800" dirty="0" smtClean="0"/>
              <a:t>	Bu olanlara bir anlam veremeyen çocuk neler olduğunu sordu. Onun gülümsediğini gördü. Babası,</a:t>
            </a:r>
          </a:p>
          <a:p>
            <a:pPr algn="ctr" eaLnBrk="1" hangingPunct="1">
              <a:lnSpc>
                <a:spcPct val="90000"/>
              </a:lnSpc>
              <a:buFontTx/>
              <a:buNone/>
            </a:pPr>
            <a:r>
              <a:rPr lang="tr-TR" sz="2800" dirty="0" smtClean="0"/>
              <a:t>”şimdi dikkatlice beni izle oğlum” dedi ve yüksek sesle bağırdı:</a:t>
            </a:r>
          </a:p>
          <a:p>
            <a:pPr algn="ctr" eaLnBrk="1" hangingPunct="1">
              <a:lnSpc>
                <a:spcPct val="90000"/>
              </a:lnSpc>
              <a:buFontTx/>
              <a:buNone/>
            </a:pPr>
            <a:r>
              <a:rPr lang="tr-TR" sz="2800" dirty="0" smtClean="0"/>
              <a:t>” Hayatı çok seviyorum!”</a:t>
            </a:r>
          </a:p>
          <a:p>
            <a:pPr algn="ctr" eaLnBrk="1" hangingPunct="1">
              <a:lnSpc>
                <a:spcPct val="90000"/>
              </a:lnSpc>
              <a:buFontTx/>
              <a:buNone/>
            </a:pPr>
            <a:r>
              <a:rPr lang="tr-TR" sz="2800" dirty="0" smtClean="0"/>
              <a:t>  Karşı dağlardan aynı ses geldi: ” Hayatı çok seviyorum!”</a:t>
            </a:r>
          </a:p>
          <a:p>
            <a:pPr algn="ctr" eaLnBrk="1" hangingPunct="1">
              <a:lnSpc>
                <a:spcPct val="90000"/>
              </a:lnSpc>
              <a:buFontTx/>
              <a:buNone/>
            </a:pPr>
            <a:r>
              <a:rPr lang="tr-TR" sz="2800" dirty="0" smtClean="0"/>
              <a:t>Baba : “sana hayranım!”</a:t>
            </a:r>
          </a:p>
          <a:p>
            <a:pPr algn="ctr" eaLnBrk="1" hangingPunct="1">
              <a:lnSpc>
                <a:spcPct val="90000"/>
              </a:lnSpc>
              <a:buFontTx/>
              <a:buNone/>
            </a:pPr>
            <a:r>
              <a:rPr lang="tr-TR" sz="2800" dirty="0" smtClean="0"/>
              <a:t>Yankı:  “sana hayranım!”</a:t>
            </a:r>
          </a:p>
          <a:p>
            <a:pPr algn="ctr" eaLnBrk="1" hangingPunct="1">
              <a:lnSpc>
                <a:spcPct val="90000"/>
              </a:lnSpc>
              <a:buFontTx/>
              <a:buNone/>
            </a:pPr>
            <a:r>
              <a:rPr lang="tr-TR" sz="2800" dirty="0" smtClean="0"/>
              <a:t>Baba : “sen harikasın!”</a:t>
            </a:r>
          </a:p>
          <a:p>
            <a:pPr algn="ctr" eaLnBrk="1" hangingPunct="1">
              <a:lnSpc>
                <a:spcPct val="90000"/>
              </a:lnSpc>
              <a:buFontTx/>
              <a:buNone/>
            </a:pPr>
            <a:r>
              <a:rPr lang="tr-TR" sz="2800" dirty="0" smtClean="0"/>
              <a:t>Yankı:  “sen harikasın!”</a:t>
            </a:r>
          </a:p>
          <a:p>
            <a:pPr algn="ctr" eaLnBrk="1" hangingPunct="1">
              <a:lnSpc>
                <a:spcPct val="90000"/>
              </a:lnSpc>
            </a:pPr>
            <a:endParaRPr lang="tr-TR"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539552" y="116632"/>
            <a:ext cx="7372350" cy="5903912"/>
          </a:xfrm>
        </p:spPr>
        <p:txBody>
          <a:bodyPr/>
          <a:lstStyle/>
          <a:p>
            <a:pPr algn="ctr" eaLnBrk="1" hangingPunct="1">
              <a:lnSpc>
                <a:spcPct val="80000"/>
              </a:lnSpc>
              <a:buFontTx/>
              <a:buNone/>
            </a:pPr>
            <a:r>
              <a:rPr lang="tr-TR" sz="2600" dirty="0" smtClean="0"/>
              <a:t>Çocuğun şaşkınlığının daha da arttığını gören baba, ona durumu şöyle açıkladı:   </a:t>
            </a:r>
          </a:p>
          <a:p>
            <a:pPr algn="ctr" eaLnBrk="1" hangingPunct="1">
              <a:lnSpc>
                <a:spcPct val="80000"/>
              </a:lnSpc>
              <a:buFontTx/>
              <a:buNone/>
            </a:pPr>
            <a:r>
              <a:rPr lang="tr-TR" sz="2600" dirty="0" smtClean="0"/>
              <a:t> </a:t>
            </a:r>
            <a:r>
              <a:rPr lang="tr-TR" sz="2800" dirty="0" smtClean="0">
                <a:solidFill>
                  <a:srgbClr val="FF0000"/>
                </a:solidFill>
              </a:rPr>
              <a:t>”</a:t>
            </a:r>
            <a:r>
              <a:rPr lang="tr-TR" sz="2800" dirty="0" smtClean="0"/>
              <a:t> Bu , yankı adı verilen bir tabiat olayıdır. Ama hayatı da çok iyi anlatır. Yani yaşamdan ne istiyorsan önce onu sen vermelisin. Verdiklerin aldıkların olacaktır. Tatlı sözler tatlı yankılar oluşturur sevilmek istiyorsan önce sen sevmelisin. Saygı istiyorsan önce sen saygı duymalısın .  Anlayış bekliyorsan bunu önce sen göstermelisin.</a:t>
            </a:r>
            <a:r>
              <a:rPr lang="tr-TR" sz="2800" dirty="0">
                <a:solidFill>
                  <a:srgbClr val="FF0000"/>
                </a:solidFill>
              </a:rPr>
              <a:t> ”</a:t>
            </a:r>
            <a:endParaRPr lang="tr-TR" sz="2800" dirty="0" smtClean="0"/>
          </a:p>
          <a:p>
            <a:pPr algn="ctr" eaLnBrk="1" hangingPunct="1">
              <a:lnSpc>
                <a:spcPct val="80000"/>
              </a:lnSpc>
              <a:buFontTx/>
              <a:buNone/>
            </a:pPr>
            <a:r>
              <a:rPr lang="tr-TR" sz="2800" dirty="0" smtClean="0"/>
              <a:t>   </a:t>
            </a:r>
            <a:r>
              <a:rPr lang="tr-TR" sz="2800" dirty="0" smtClean="0"/>
              <a:t>		</a:t>
            </a:r>
            <a:r>
              <a:rPr lang="tr-TR" sz="2600" dirty="0" smtClean="0">
                <a:solidFill>
                  <a:schemeClr val="tx2">
                    <a:lumMod val="60000"/>
                    <a:lumOff val="40000"/>
                  </a:schemeClr>
                </a:solidFill>
              </a:rPr>
              <a:t>YANİ YAŞAMDA NEYLE KARŞILAŞMAK İSİTİYORSANIZ, YANKISINI OLUŞTURABİLMEK İÇİN BUNU ÖNCE SİZ YAPMALISINIZ.</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ctrTitle"/>
          </p:nvPr>
        </p:nvSpPr>
        <p:spPr/>
        <p:txBody>
          <a:bodyPr/>
          <a:lstStyle/>
          <a:p>
            <a:pPr eaLnBrk="1" hangingPunct="1"/>
            <a:r>
              <a:rPr lang="tr-TR" dirty="0" smtClean="0">
                <a:solidFill>
                  <a:schemeClr val="tx1"/>
                </a:solidFill>
                <a:effectLst/>
              </a:rPr>
              <a:t>Teşekkür Ederiz…</a:t>
            </a:r>
          </a:p>
        </p:txBody>
      </p:sp>
      <p:sp>
        <p:nvSpPr>
          <p:cNvPr id="2" name="Metin kutusu 1"/>
          <p:cNvSpPr txBox="1"/>
          <p:nvPr/>
        </p:nvSpPr>
        <p:spPr>
          <a:xfrm>
            <a:off x="5429256" y="5877272"/>
            <a:ext cx="3463224" cy="830997"/>
          </a:xfrm>
          <a:prstGeom prst="rect">
            <a:avLst/>
          </a:prstGeom>
          <a:noFill/>
        </p:spPr>
        <p:txBody>
          <a:bodyPr wrap="square" rtlCol="0">
            <a:spAutoFit/>
          </a:bodyPr>
          <a:lstStyle/>
          <a:p>
            <a:r>
              <a:rPr lang="tr-TR" sz="2400" b="1" dirty="0" smtClean="0"/>
              <a:t>Serkan OKAN</a:t>
            </a:r>
          </a:p>
          <a:p>
            <a:r>
              <a:rPr lang="tr-TR" sz="2400" b="1" dirty="0" smtClean="0"/>
              <a:t>Rehberlik </a:t>
            </a:r>
            <a:r>
              <a:rPr lang="tr-TR" sz="2400" b="1" dirty="0" smtClean="0"/>
              <a:t>Öğretmeni</a:t>
            </a:r>
            <a:endParaRPr lang="tr-TR"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idx="4294967295"/>
          </p:nvPr>
        </p:nvSpPr>
        <p:spPr/>
        <p:txBody>
          <a:bodyPr/>
          <a:lstStyle/>
          <a:p>
            <a:pPr eaLnBrk="1" hangingPunct="1"/>
            <a:r>
              <a:rPr lang="tr-TR" dirty="0" smtClean="0"/>
              <a:t>1- AŞIRI BASKICI VE OTORİTER TUTUM</a:t>
            </a:r>
          </a:p>
        </p:txBody>
      </p:sp>
      <p:pic>
        <p:nvPicPr>
          <p:cNvPr id="6147" name="Picture 4" descr="4"/>
          <p:cNvPicPr>
            <a:picLocks noGrp="1" noChangeAspect="1" noChangeArrowheads="1"/>
          </p:cNvPicPr>
          <p:nvPr>
            <p:ph type="body"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1979712" y="2622550"/>
            <a:ext cx="5184576" cy="282267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900113" y="620713"/>
            <a:ext cx="6870700" cy="1260475"/>
          </a:xfrm>
        </p:spPr>
        <p:txBody>
          <a:bodyPr/>
          <a:lstStyle/>
          <a:p>
            <a:pPr eaLnBrk="1" hangingPunct="1"/>
            <a:r>
              <a:rPr lang="tr-TR" sz="4000" dirty="0" smtClean="0"/>
              <a:t>Aşırı Baskıcı ve Otoriter Tutum</a:t>
            </a:r>
          </a:p>
        </p:txBody>
      </p:sp>
      <p:sp>
        <p:nvSpPr>
          <p:cNvPr id="7171" name="Rectangle 3"/>
          <p:cNvSpPr>
            <a:spLocks noGrp="1" noChangeArrowheads="1"/>
          </p:cNvSpPr>
          <p:nvPr>
            <p:ph type="body" idx="4294967295"/>
          </p:nvPr>
        </p:nvSpPr>
        <p:spPr>
          <a:xfrm>
            <a:off x="714348" y="2214554"/>
            <a:ext cx="7696200" cy="3657600"/>
          </a:xfrm>
        </p:spPr>
        <p:txBody>
          <a:bodyPr/>
          <a:lstStyle/>
          <a:p>
            <a:pPr eaLnBrk="1" hangingPunct="1">
              <a:lnSpc>
                <a:spcPct val="90000"/>
              </a:lnSpc>
              <a:buFont typeface="Wingdings" pitchFamily="2" charset="2"/>
              <a:buChar char="Ø"/>
            </a:pPr>
            <a:r>
              <a:rPr lang="tr-TR" sz="2800" dirty="0" smtClean="0"/>
              <a:t>Çocuğun ilgi ve istekleri dikkate alınmaz.</a:t>
            </a:r>
          </a:p>
          <a:p>
            <a:pPr eaLnBrk="1" hangingPunct="1">
              <a:lnSpc>
                <a:spcPct val="90000"/>
              </a:lnSpc>
              <a:buFont typeface="Wingdings" pitchFamily="2" charset="2"/>
              <a:buChar char="Ø"/>
            </a:pPr>
            <a:r>
              <a:rPr lang="tr-TR" sz="2800" dirty="0" smtClean="0"/>
              <a:t>Çocuğu anlama onun seviyesine inme çabası gösterilmez. </a:t>
            </a:r>
          </a:p>
          <a:p>
            <a:pPr eaLnBrk="1" hangingPunct="1">
              <a:lnSpc>
                <a:spcPct val="90000"/>
              </a:lnSpc>
              <a:buFont typeface="Wingdings" pitchFamily="2" charset="2"/>
              <a:buChar char="Ø"/>
            </a:pPr>
            <a:r>
              <a:rPr lang="tr-TR" sz="2800" dirty="0" smtClean="0"/>
              <a:t>Çocuğa nedenleri açıklanmayan kurallar konur, bu kurallara uymadığı takdirde </a:t>
            </a:r>
            <a:r>
              <a:rPr lang="tr-TR" sz="2800" dirty="0" smtClean="0">
                <a:solidFill>
                  <a:srgbClr val="002A56"/>
                </a:solidFill>
              </a:rPr>
              <a:t>ceza</a:t>
            </a:r>
            <a:r>
              <a:rPr lang="tr-TR" sz="2800" dirty="0" smtClean="0"/>
              <a:t> verilir. Kurallara sorgulamadan uyması beklenir.  </a:t>
            </a:r>
            <a:endParaRPr lang="tr-T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smtClean="0"/>
              <a:t>Aşırı Baskıcı ve Otoriter Tutum</a:t>
            </a:r>
          </a:p>
        </p:txBody>
      </p:sp>
      <p:sp>
        <p:nvSpPr>
          <p:cNvPr id="8195" name="Rectangle 3"/>
          <p:cNvSpPr>
            <a:spLocks noGrp="1" noChangeArrowheads="1"/>
          </p:cNvSpPr>
          <p:nvPr>
            <p:ph type="body" idx="1"/>
          </p:nvPr>
        </p:nvSpPr>
        <p:spPr/>
        <p:txBody>
          <a:bodyPr/>
          <a:lstStyle/>
          <a:p>
            <a:pPr eaLnBrk="1" hangingPunct="1">
              <a:lnSpc>
                <a:spcPct val="90000"/>
              </a:lnSpc>
              <a:buFont typeface="Wingdings" pitchFamily="2" charset="2"/>
              <a:buChar char="Ø"/>
            </a:pPr>
            <a:r>
              <a:rPr lang="tr-TR" sz="2800" smtClean="0"/>
              <a:t>Sürekli eleştiren, yargılayan, suçlayan anne-babalardır. </a:t>
            </a:r>
          </a:p>
          <a:p>
            <a:pPr eaLnBrk="1" hangingPunct="1">
              <a:lnSpc>
                <a:spcPct val="90000"/>
              </a:lnSpc>
              <a:buFont typeface="Wingdings" pitchFamily="2" charset="2"/>
              <a:buChar char="Ø"/>
            </a:pPr>
            <a:r>
              <a:rPr lang="tr-TR" sz="2800" smtClean="0"/>
              <a:t>Anne babalar çocukları kendi kalıplarına göre yetiştirirler. </a:t>
            </a:r>
          </a:p>
          <a:p>
            <a:pPr eaLnBrk="1" hangingPunct="1">
              <a:lnSpc>
                <a:spcPct val="90000"/>
              </a:lnSpc>
              <a:buFont typeface="Wingdings" pitchFamily="2" charset="2"/>
              <a:buChar char="Ø"/>
            </a:pPr>
            <a:r>
              <a:rPr lang="tr-TR" sz="2800" smtClean="0">
                <a:solidFill>
                  <a:srgbClr val="FF0000"/>
                </a:solidFill>
              </a:rPr>
              <a:t>“Çocuğumu eğitiyorum”</a:t>
            </a:r>
            <a:r>
              <a:rPr lang="tr-TR" sz="2800" smtClean="0"/>
              <a:t> mantığıyla </a:t>
            </a:r>
            <a:r>
              <a:rPr lang="tr-TR" sz="2800" smtClean="0">
                <a:solidFill>
                  <a:srgbClr val="FF0000"/>
                </a:solidFill>
              </a:rPr>
              <a:t>şiddet </a:t>
            </a:r>
            <a:r>
              <a:rPr lang="tr-TR" sz="2800" smtClean="0"/>
              <a:t>uygulanabilir. </a:t>
            </a:r>
          </a:p>
          <a:p>
            <a:pPr eaLnBrk="1" hangingPunct="1">
              <a:lnSpc>
                <a:spcPct val="90000"/>
              </a:lnSpc>
              <a:buFont typeface="Wingdings" pitchFamily="2" charset="2"/>
              <a:buChar char="Ø"/>
            </a:pPr>
            <a:r>
              <a:rPr lang="tr-TR" sz="2800" smtClean="0"/>
              <a:t>Çocuktan yaşının üzerinde bir olgunluk beklenir ve ona özgürlük tanınmaz.  </a:t>
            </a:r>
          </a:p>
          <a:p>
            <a:pPr eaLnBrk="1" hangingPunct="1">
              <a:lnSpc>
                <a:spcPct val="90000"/>
              </a:lnSpc>
            </a:pPr>
            <a:endParaRPr lang="tr-TR" sz="2400" smtClean="0"/>
          </a:p>
          <a:p>
            <a:pPr eaLnBrk="1" hangingPunct="1">
              <a:lnSpc>
                <a:spcPct val="90000"/>
              </a:lnSpc>
            </a:pPr>
            <a:endParaRPr lang="tr-TR"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p:txBody>
          <a:bodyPr/>
          <a:lstStyle/>
          <a:p>
            <a:pPr eaLnBrk="1" hangingPunct="1"/>
            <a:r>
              <a:rPr lang="tr-TR" sz="3200" smtClean="0">
                <a:cs typeface="Arial" charset="0"/>
              </a:rPr>
              <a:t>Çocuğun Kişilik Gelişimi Üzerindeki Etkileri</a:t>
            </a:r>
          </a:p>
        </p:txBody>
      </p:sp>
      <p:sp>
        <p:nvSpPr>
          <p:cNvPr id="9219" name="Rectangle 3"/>
          <p:cNvSpPr>
            <a:spLocks noGrp="1" noChangeArrowheads="1"/>
          </p:cNvSpPr>
          <p:nvPr>
            <p:ph type="body" idx="4294967295"/>
          </p:nvPr>
        </p:nvSpPr>
        <p:spPr>
          <a:xfrm>
            <a:off x="755650" y="2349500"/>
            <a:ext cx="7696200" cy="3095625"/>
          </a:xfrm>
        </p:spPr>
        <p:txBody>
          <a:bodyPr/>
          <a:lstStyle/>
          <a:p>
            <a:pPr eaLnBrk="1" hangingPunct="1">
              <a:lnSpc>
                <a:spcPct val="80000"/>
              </a:lnSpc>
              <a:buFont typeface="Wingdings" pitchFamily="2" charset="2"/>
              <a:buChar char="Ø"/>
            </a:pPr>
            <a:r>
              <a:rPr lang="tr-TR" sz="2800" dirty="0" smtClean="0"/>
              <a:t>Çocuk </a:t>
            </a:r>
            <a:r>
              <a:rPr lang="tr-TR" sz="2800" b="1" dirty="0" smtClean="0"/>
              <a:t>içine kapanık, çekingen, itaatkar </a:t>
            </a:r>
            <a:r>
              <a:rPr lang="tr-TR" sz="2800" dirty="0" smtClean="0"/>
              <a:t>olabileceği   gibi </a:t>
            </a:r>
            <a:r>
              <a:rPr lang="tr-TR" sz="2800" b="1" dirty="0" smtClean="0"/>
              <a:t>aşırı saldırgan ve zorba </a:t>
            </a:r>
            <a:r>
              <a:rPr lang="tr-TR" sz="2800" dirty="0" smtClean="0"/>
              <a:t>da olabilir. </a:t>
            </a:r>
          </a:p>
          <a:p>
            <a:pPr eaLnBrk="1" hangingPunct="1">
              <a:lnSpc>
                <a:spcPct val="80000"/>
              </a:lnSpc>
              <a:buFont typeface="Wingdings" pitchFamily="2" charset="2"/>
              <a:buChar char="Ø"/>
            </a:pPr>
            <a:r>
              <a:rPr lang="tr-TR" sz="2800" dirty="0" smtClean="0"/>
              <a:t>Çocukta daima </a:t>
            </a:r>
            <a:r>
              <a:rPr lang="tr-TR" sz="2800" b="1" dirty="0" smtClean="0"/>
              <a:t>güçlü</a:t>
            </a:r>
            <a:r>
              <a:rPr lang="tr-TR" sz="2800" dirty="0" smtClean="0"/>
              <a:t> olma ve kendinden zayıfları </a:t>
            </a:r>
            <a:r>
              <a:rPr lang="tr-TR" sz="2800" b="1" dirty="0" smtClean="0"/>
              <a:t>ezme</a:t>
            </a:r>
            <a:r>
              <a:rPr lang="tr-TR" sz="2800" dirty="0" smtClean="0"/>
              <a:t> isteği vardır.</a:t>
            </a:r>
          </a:p>
          <a:p>
            <a:pPr eaLnBrk="1" hangingPunct="1">
              <a:lnSpc>
                <a:spcPct val="80000"/>
              </a:lnSpc>
              <a:buFont typeface="Wingdings" pitchFamily="2" charset="2"/>
              <a:buChar char="Ø"/>
            </a:pPr>
            <a:r>
              <a:rPr lang="tr-TR" sz="2800" dirty="0" smtClean="0"/>
              <a:t>Kendine güveni hemen hemen yok gibidir.</a:t>
            </a:r>
          </a:p>
          <a:p>
            <a:pPr eaLnBrk="1" hangingPunct="1">
              <a:lnSpc>
                <a:spcPct val="80000"/>
              </a:lnSpc>
              <a:buFont typeface="Wingdings" pitchFamily="2" charset="2"/>
              <a:buChar char="Ø"/>
            </a:pPr>
            <a:r>
              <a:rPr lang="tr-TR" sz="2800" dirty="0" smtClean="0"/>
              <a:t>İleri yaşlarda sıkıntılar karşısında </a:t>
            </a:r>
            <a:r>
              <a:rPr lang="tr-TR" sz="2800" b="1" dirty="0" smtClean="0"/>
              <a:t>dayanıksız ve çaresiz </a:t>
            </a:r>
            <a:r>
              <a:rPr lang="tr-TR" sz="2800" dirty="0" smtClean="0"/>
              <a:t>kalır.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270750" cy="1331913"/>
          </a:xfrm>
        </p:spPr>
        <p:txBody>
          <a:bodyPr/>
          <a:lstStyle/>
          <a:p>
            <a:pPr eaLnBrk="1" hangingPunct="1"/>
            <a:r>
              <a:rPr lang="tr-TR" sz="3200" smtClean="0">
                <a:cs typeface="Arial" charset="0"/>
              </a:rPr>
              <a:t>Çocuğun Kişilik Gelişimi Üzerindeki Etkileri</a:t>
            </a:r>
          </a:p>
        </p:txBody>
      </p:sp>
      <p:sp>
        <p:nvSpPr>
          <p:cNvPr id="10243" name="Rectangle 3"/>
          <p:cNvSpPr>
            <a:spLocks noGrp="1" noChangeArrowheads="1"/>
          </p:cNvSpPr>
          <p:nvPr>
            <p:ph type="body" idx="1"/>
          </p:nvPr>
        </p:nvSpPr>
        <p:spPr>
          <a:xfrm>
            <a:off x="755650" y="2133600"/>
            <a:ext cx="7920806" cy="3657600"/>
          </a:xfrm>
        </p:spPr>
        <p:txBody>
          <a:bodyPr/>
          <a:lstStyle/>
          <a:p>
            <a:pPr eaLnBrk="1" hangingPunct="1">
              <a:buFont typeface="Wingdings" pitchFamily="2" charset="2"/>
              <a:buChar char="Ø"/>
            </a:pPr>
            <a:r>
              <a:rPr lang="tr-TR" sz="2800" dirty="0" smtClean="0"/>
              <a:t>Çocuk alacağı ağır cezalardan kaçmak için </a:t>
            </a:r>
            <a:r>
              <a:rPr lang="tr-TR" sz="2800" b="1" dirty="0" smtClean="0"/>
              <a:t>yalan</a:t>
            </a:r>
            <a:r>
              <a:rPr lang="tr-TR" sz="2800" dirty="0" smtClean="0"/>
              <a:t> söyleyebilir. </a:t>
            </a:r>
          </a:p>
          <a:p>
            <a:pPr eaLnBrk="1" hangingPunct="1">
              <a:buFont typeface="Wingdings" pitchFamily="2" charset="2"/>
              <a:buChar char="Ø"/>
            </a:pPr>
            <a:r>
              <a:rPr lang="tr-TR" sz="2800" dirty="0" smtClean="0"/>
              <a:t>İnsanlar tarafından kolay </a:t>
            </a:r>
            <a:r>
              <a:rPr lang="tr-TR" sz="2800" b="1" dirty="0" smtClean="0"/>
              <a:t>kandırılabilir</a:t>
            </a:r>
            <a:r>
              <a:rPr lang="tr-TR" sz="2800" dirty="0" smtClean="0"/>
              <a:t>, yanlış hareketler yapmaya eğilimlidir.</a:t>
            </a:r>
          </a:p>
          <a:p>
            <a:pPr eaLnBrk="1" hangingPunct="1">
              <a:buFont typeface="Wingdings" pitchFamily="2" charset="2"/>
              <a:buChar char="Ø"/>
            </a:pPr>
            <a:r>
              <a:rPr lang="tr-TR" sz="2800" dirty="0" smtClean="0"/>
              <a:t>Aşırı </a:t>
            </a:r>
            <a:r>
              <a:rPr lang="tr-TR" sz="2800" b="1" dirty="0" smtClean="0"/>
              <a:t>hassas, kırılgan</a:t>
            </a:r>
            <a:r>
              <a:rPr lang="tr-TR" sz="2800" dirty="0" smtClean="0"/>
              <a:t> ve </a:t>
            </a:r>
            <a:r>
              <a:rPr lang="tr-TR" sz="2800" b="1" dirty="0" smtClean="0"/>
              <a:t>hastalıklı</a:t>
            </a:r>
            <a:r>
              <a:rPr lang="tr-TR" sz="2800" dirty="0" smtClean="0"/>
              <a:t> bir kişilik yapısı görülebilir. Sürekli eleştirildiği için </a:t>
            </a:r>
            <a:r>
              <a:rPr lang="tr-TR" sz="2800" b="1" dirty="0" smtClean="0"/>
              <a:t>aşağılık duygusuna </a:t>
            </a:r>
            <a:r>
              <a:rPr lang="tr-TR" sz="2800" dirty="0" smtClean="0"/>
              <a:t>kapılabilir.   </a:t>
            </a:r>
          </a:p>
          <a:p>
            <a:pPr eaLnBrk="1" hangingPunct="1"/>
            <a:endParaRPr lang="tr-TR" sz="2800" dirty="0" smtClean="0"/>
          </a:p>
          <a:p>
            <a:pPr eaLnBrk="1" hangingPunct="1"/>
            <a:endParaRPr lang="tr-TR"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270750" cy="1331913"/>
          </a:xfrm>
        </p:spPr>
        <p:txBody>
          <a:bodyPr/>
          <a:lstStyle/>
          <a:p>
            <a:pPr eaLnBrk="1" hangingPunct="1"/>
            <a:r>
              <a:rPr lang="tr-TR" sz="3200" smtClean="0">
                <a:cs typeface="Arial" charset="0"/>
              </a:rPr>
              <a:t>Çocuğun Kişilik Gelişimi Üzerindeki Etkileri</a:t>
            </a:r>
          </a:p>
        </p:txBody>
      </p:sp>
      <p:sp>
        <p:nvSpPr>
          <p:cNvPr id="11267" name="Rectangle 3"/>
          <p:cNvSpPr>
            <a:spLocks noGrp="1" noChangeArrowheads="1"/>
          </p:cNvSpPr>
          <p:nvPr>
            <p:ph type="body" idx="1"/>
          </p:nvPr>
        </p:nvSpPr>
        <p:spPr>
          <a:xfrm>
            <a:off x="755650" y="1628775"/>
            <a:ext cx="7696200" cy="4162425"/>
          </a:xfrm>
        </p:spPr>
        <p:txBody>
          <a:bodyPr/>
          <a:lstStyle/>
          <a:p>
            <a:pPr eaLnBrk="1" hangingPunct="1">
              <a:buFont typeface="Wingdings" pitchFamily="2" charset="2"/>
              <a:buChar char="Ø"/>
            </a:pPr>
            <a:r>
              <a:rPr lang="tr-TR" sz="2800" dirty="0" smtClean="0"/>
              <a:t>Bu çocuklar kötü muameleye maruz kalmaktan korktukları için anne ve babaya karşı </a:t>
            </a:r>
            <a:r>
              <a:rPr lang="tr-TR" sz="2800" b="1" dirty="0" smtClean="0"/>
              <a:t>uysal</a:t>
            </a:r>
            <a:r>
              <a:rPr lang="tr-TR" sz="2800" dirty="0" smtClean="0"/>
              <a:t> olmaktadır, fakat içten içe anne babaya karşı </a:t>
            </a:r>
            <a:r>
              <a:rPr lang="tr-TR" sz="2800" b="1" dirty="0" smtClean="0"/>
              <a:t>düşmanlık</a:t>
            </a:r>
            <a:r>
              <a:rPr lang="tr-TR" sz="2800" dirty="0" smtClean="0"/>
              <a:t> duyguları geliştirirler.</a:t>
            </a:r>
          </a:p>
          <a:p>
            <a:pPr eaLnBrk="1" hangingPunct="1">
              <a:buFont typeface="Wingdings" pitchFamily="2" charset="2"/>
              <a:buChar char="Ø"/>
            </a:pPr>
            <a:r>
              <a:rPr lang="tr-TR" sz="2800" dirty="0" smtClean="0"/>
              <a:t>Sürekli kusurları aranan çocuk </a:t>
            </a:r>
            <a:r>
              <a:rPr lang="tr-TR" sz="2800" b="1" dirty="0" smtClean="0"/>
              <a:t>streslidir</a:t>
            </a:r>
            <a:r>
              <a:rPr lang="tr-TR" sz="2800" dirty="0" smtClean="0"/>
              <a:t>, ve stresliyken hata yapma olasılığı artar.</a:t>
            </a:r>
          </a:p>
          <a:p>
            <a:pPr eaLnBrk="1" hangingPunct="1">
              <a:buFont typeface="Wingdings" pitchFamily="2" charset="2"/>
              <a:buChar char="Ø"/>
            </a:pPr>
            <a:r>
              <a:rPr lang="tr-TR" sz="2800" dirty="0" smtClean="0"/>
              <a:t>Hata yapan kişilere hoşgörüsüzdürler.</a:t>
            </a:r>
          </a:p>
          <a:p>
            <a:pPr eaLnBrk="1" hangingPunct="1">
              <a:buFont typeface="Wingdings" pitchFamily="2" charset="2"/>
              <a:buChar char="Ø"/>
            </a:pPr>
            <a:endParaRPr lang="tr-TR" sz="2800" dirty="0" smtClean="0"/>
          </a:p>
          <a:p>
            <a:pPr eaLnBrk="1" hangingPunct="1">
              <a:buFontTx/>
              <a:buNone/>
            </a:pPr>
            <a:endParaRPr lang="tr-TR"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200" b="0" i="0" u="none" strike="noStrike" cap="none" normalizeH="0" baseline="0" smtClean="0">
            <a:ln>
              <a:noFill/>
            </a:ln>
            <a:solidFill>
              <a:schemeClr val="tx1"/>
            </a:solidFill>
            <a:effectLst/>
            <a:latin typeface="Arial" charset="0"/>
          </a:defRPr>
        </a:defPPr>
      </a:lstStyle>
    </a:lnDef>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1263</Words>
  <Application>Microsoft Office PowerPoint</Application>
  <PresentationFormat>Ekran Gösterisi (4:3)</PresentationFormat>
  <Paragraphs>175</Paragraphs>
  <Slides>37</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37</vt:i4>
      </vt:variant>
    </vt:vector>
  </HeadingPairs>
  <TitlesOfParts>
    <vt:vector size="39" baseType="lpstr">
      <vt:lpstr>Boyalı Kalemler</vt:lpstr>
      <vt:lpstr>Photo Editor Photo</vt:lpstr>
      <vt:lpstr> ANNE - BABA TUTUMLARI</vt:lpstr>
      <vt:lpstr>Slayt 2</vt:lpstr>
      <vt:lpstr>ANNE BABA TUTUMLARI</vt:lpstr>
      <vt:lpstr>1- AŞIRI BASKICI VE OTORİTER TUTUM</vt:lpstr>
      <vt:lpstr>Aşırı Baskıcı ve Otoriter Tutum</vt:lpstr>
      <vt:lpstr>Aşırı Baskıcı ve Otoriter Tutum</vt:lpstr>
      <vt:lpstr>Çocuğun Kişilik Gelişimi Üzerindeki Etkileri</vt:lpstr>
      <vt:lpstr>Çocuğun Kişilik Gelişimi Üzerindeki Etkileri</vt:lpstr>
      <vt:lpstr>Çocuğun Kişilik Gelişimi Üzerindeki Etkileri</vt:lpstr>
      <vt:lpstr> 2-AŞIRI HOŞGÖRÜLÜ/SERBEST ANNE-BABA TUTUMU</vt:lpstr>
      <vt:lpstr> Serbest Anne- Baba Tutumu</vt:lpstr>
      <vt:lpstr>Serbest Anne- Baba Tutumu</vt:lpstr>
      <vt:lpstr>Çocuğun Kişilik Gelişimi Üzerindeki Etkileri</vt:lpstr>
      <vt:lpstr>Çocuğun Kişilik Gelişimi Üzerindeki Etkileri</vt:lpstr>
      <vt:lpstr>3-AŞIRI KORUYUCU TUTUM</vt:lpstr>
      <vt:lpstr>Aşırı Koruyucu Tutum</vt:lpstr>
      <vt:lpstr> Çocuğun Kişilik Gelişimi Üzerindeki Etkileri</vt:lpstr>
      <vt:lpstr>Çocuğun Kişilik Gelişimi Üzerindeki Etkileri</vt:lpstr>
      <vt:lpstr>Slayt 19</vt:lpstr>
      <vt:lpstr>4- DENGESİZ VE KARARSIZ TUTUM</vt:lpstr>
      <vt:lpstr>Anne Babanın Dengesiz, Tutarsız Tutumu;</vt:lpstr>
      <vt:lpstr>Dengesiz, Tutarsız Anne Baba Tutumu</vt:lpstr>
      <vt:lpstr>   Çocuğun Kişilik Gelişimi Üzerindeki Etkileri </vt:lpstr>
      <vt:lpstr>Dengesiz, Tutarsız Anne Baba Tutumu</vt:lpstr>
      <vt:lpstr>5- İLGİSİZ VE DUYARSIZ ANNE-BABA TUTUMU</vt:lpstr>
      <vt:lpstr>İlgisiz ve Duyarsız Tutum</vt:lpstr>
      <vt:lpstr>Çocuğun Kişilik Gelişimi Üzerindeki Etkileri</vt:lpstr>
      <vt:lpstr>6- DEMOKRATİK TUTUM</vt:lpstr>
      <vt:lpstr>Demokratik Anne- Baba Tutumu</vt:lpstr>
      <vt:lpstr>Demokratik Anne- Baba Tutumu</vt:lpstr>
      <vt:lpstr>Demokratik Anne- Baba Tutumu</vt:lpstr>
      <vt:lpstr>Çocuğun Kişilik Gelişimi Üzerindeki Etkileri</vt:lpstr>
      <vt:lpstr>Çocuğun Kişilik Gelişimi Üzerindeki Etkileri</vt:lpstr>
      <vt:lpstr>Yaşamın yankısı</vt:lpstr>
      <vt:lpstr>Slayt 35</vt:lpstr>
      <vt:lpstr>Slayt 36</vt:lpstr>
      <vt:lpstr>Teşekkür Ederiz…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dc:creator>
  <cp:lastModifiedBy>Lenovo</cp:lastModifiedBy>
  <cp:revision>202</cp:revision>
  <dcterms:created xsi:type="dcterms:W3CDTF">2009-08-19T08:54:59Z</dcterms:created>
  <dcterms:modified xsi:type="dcterms:W3CDTF">2017-12-06T05:50:32Z</dcterms:modified>
</cp:coreProperties>
</file>